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2" r:id="rId1"/>
    <p:sldMasterId id="2147484039" r:id="rId2"/>
  </p:sldMasterIdLst>
  <p:sldIdLst>
    <p:sldId id="256" r:id="rId3"/>
    <p:sldId id="257" r:id="rId4"/>
    <p:sldId id="270" r:id="rId5"/>
    <p:sldId id="267" r:id="rId6"/>
    <p:sldId id="258" r:id="rId7"/>
    <p:sldId id="259" r:id="rId8"/>
    <p:sldId id="269" r:id="rId9"/>
    <p:sldId id="291" r:id="rId10"/>
    <p:sldId id="290" r:id="rId11"/>
    <p:sldId id="271" r:id="rId12"/>
    <p:sldId id="280" r:id="rId13"/>
    <p:sldId id="277" r:id="rId14"/>
    <p:sldId id="281" r:id="rId15"/>
    <p:sldId id="286" r:id="rId16"/>
    <p:sldId id="262" r:id="rId17"/>
    <p:sldId id="287" r:id="rId18"/>
    <p:sldId id="315" r:id="rId19"/>
    <p:sldId id="314" r:id="rId20"/>
    <p:sldId id="292" r:id="rId21"/>
    <p:sldId id="293" r:id="rId22"/>
    <p:sldId id="294" r:id="rId23"/>
    <p:sldId id="295" r:id="rId24"/>
    <p:sldId id="306" r:id="rId25"/>
    <p:sldId id="312" r:id="rId26"/>
    <p:sldId id="313" r:id="rId27"/>
    <p:sldId id="307" r:id="rId28"/>
    <p:sldId id="308" r:id="rId29"/>
    <p:sldId id="296" r:id="rId30"/>
    <p:sldId id="297" r:id="rId31"/>
    <p:sldId id="298" r:id="rId32"/>
    <p:sldId id="309" r:id="rId33"/>
    <p:sldId id="310" r:id="rId34"/>
    <p:sldId id="311" r:id="rId35"/>
    <p:sldId id="300" r:id="rId36"/>
    <p:sldId id="289" r:id="rId37"/>
  </p:sldIdLst>
  <p:sldSz cx="13168313" cy="7407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hriar Zaman" initials="SZ" lastIdx="8" clrIdx="0">
    <p:extLst>
      <p:ext uri="{19B8F6BF-5375-455C-9EA6-DF929625EA0E}">
        <p15:presenceInfo xmlns:p15="http://schemas.microsoft.com/office/powerpoint/2012/main" userId="c1b32be78ed6689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1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29" autoAdjust="0"/>
    <p:restoredTop sz="94660"/>
  </p:normalViewPr>
  <p:slideViewPr>
    <p:cSldViewPr snapToGrid="0">
      <p:cViewPr varScale="1">
        <p:scale>
          <a:sx n="91" d="100"/>
          <a:sy n="91" d="100"/>
        </p:scale>
        <p:origin x="9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9145"/>
            <a:ext cx="13168313" cy="741642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7750" y="2597119"/>
            <a:ext cx="8388898" cy="1778159"/>
          </a:xfrm>
        </p:spPr>
        <p:txBody>
          <a:bodyPr anchor="b">
            <a:noAutofit/>
          </a:bodyPr>
          <a:lstStyle>
            <a:lvl1pPr algn="r">
              <a:defRPr sz="5833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7750" y="4375275"/>
            <a:ext cx="8388898" cy="1184752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938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876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814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752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691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62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567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505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372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75" y="658425"/>
            <a:ext cx="9285073" cy="3676203"/>
          </a:xfrm>
        </p:spPr>
        <p:txBody>
          <a:bodyPr anchor="ctr">
            <a:normAutofit/>
          </a:bodyPr>
          <a:lstStyle>
            <a:lvl1pPr algn="l">
              <a:defRPr sz="4752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75" y="4828446"/>
            <a:ext cx="9285073" cy="1696784"/>
          </a:xfrm>
        </p:spPr>
        <p:txBody>
          <a:bodyPr anchor="ctr">
            <a:normAutofit/>
          </a:bodyPr>
          <a:lstStyle>
            <a:lvl1pPr marL="0" indent="0" algn="l">
              <a:buNone/>
              <a:defRPr sz="194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59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914" y="658424"/>
            <a:ext cx="8742297" cy="3264688"/>
          </a:xfrm>
        </p:spPr>
        <p:txBody>
          <a:bodyPr anchor="ctr">
            <a:normAutofit/>
          </a:bodyPr>
          <a:lstStyle>
            <a:lvl1pPr algn="l">
              <a:defRPr sz="4752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75537" y="3923112"/>
            <a:ext cx="7803051" cy="411515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728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93822" indent="0">
              <a:buFontTx/>
              <a:buNone/>
              <a:defRPr/>
            </a:lvl2pPr>
            <a:lvl3pPr marL="987643" indent="0">
              <a:buFontTx/>
              <a:buNone/>
              <a:defRPr/>
            </a:lvl3pPr>
            <a:lvl4pPr marL="1481465" indent="0">
              <a:buFontTx/>
              <a:buNone/>
              <a:defRPr/>
            </a:lvl4pPr>
            <a:lvl5pPr marL="1975287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75" y="4828446"/>
            <a:ext cx="9285073" cy="1696784"/>
          </a:xfrm>
        </p:spPr>
        <p:txBody>
          <a:bodyPr anchor="ctr">
            <a:normAutofit/>
          </a:bodyPr>
          <a:lstStyle>
            <a:lvl1pPr marL="0" indent="0" algn="l">
              <a:buNone/>
              <a:defRPr sz="194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85262" y="853682"/>
            <a:ext cx="658416" cy="631612"/>
          </a:xfrm>
          <a:prstGeom prst="rect">
            <a:avLst/>
          </a:prstGeom>
        </p:spPr>
        <p:txBody>
          <a:bodyPr vert="horz" lIns="98762" tIns="49381" rIns="98762" bIns="49381" rtlCol="0" anchor="ctr">
            <a:noAutofit/>
          </a:bodyPr>
          <a:lstStyle/>
          <a:p>
            <a:pPr lvl="0"/>
            <a:r>
              <a:rPr lang="en-US" sz="8641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605147" y="3117748"/>
            <a:ext cx="658416" cy="631612"/>
          </a:xfrm>
          <a:prstGeom prst="rect">
            <a:avLst/>
          </a:prstGeom>
        </p:spPr>
        <p:txBody>
          <a:bodyPr vert="horz" lIns="98762" tIns="49381" rIns="98762" bIns="49381" rtlCol="0" anchor="ctr">
            <a:noAutofit/>
          </a:bodyPr>
          <a:lstStyle/>
          <a:p>
            <a:pPr lvl="0"/>
            <a:r>
              <a:rPr lang="en-US" sz="8641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944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0568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75" y="2086726"/>
            <a:ext cx="9285073" cy="2803337"/>
          </a:xfrm>
        </p:spPr>
        <p:txBody>
          <a:bodyPr anchor="b">
            <a:normAutofit/>
          </a:bodyPr>
          <a:lstStyle>
            <a:lvl1pPr algn="l">
              <a:defRPr sz="4752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75" y="4890063"/>
            <a:ext cx="9285073" cy="1635167"/>
          </a:xfrm>
        </p:spPr>
        <p:txBody>
          <a:bodyPr anchor="t">
            <a:normAutofit/>
          </a:bodyPr>
          <a:lstStyle>
            <a:lvl1pPr marL="0" indent="0" algn="l">
              <a:buNone/>
              <a:defRPr sz="194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443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914" y="658424"/>
            <a:ext cx="8742297" cy="3264688"/>
          </a:xfrm>
        </p:spPr>
        <p:txBody>
          <a:bodyPr anchor="ctr">
            <a:normAutofit/>
          </a:bodyPr>
          <a:lstStyle>
            <a:lvl1pPr algn="l">
              <a:defRPr sz="4752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31572" y="4334628"/>
            <a:ext cx="9285074" cy="555435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592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93822" indent="0">
              <a:buFontTx/>
              <a:buNone/>
              <a:defRPr/>
            </a:lvl2pPr>
            <a:lvl3pPr marL="987643" indent="0">
              <a:buFontTx/>
              <a:buNone/>
              <a:defRPr/>
            </a:lvl3pPr>
            <a:lvl4pPr marL="1481465" indent="0">
              <a:buFontTx/>
              <a:buNone/>
              <a:defRPr/>
            </a:lvl4pPr>
            <a:lvl5pPr marL="1975287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75" y="4890063"/>
            <a:ext cx="9285073" cy="1635167"/>
          </a:xfrm>
        </p:spPr>
        <p:txBody>
          <a:bodyPr anchor="t">
            <a:normAutofit/>
          </a:bodyPr>
          <a:lstStyle>
            <a:lvl1pPr marL="0" indent="0" algn="l">
              <a:buNone/>
              <a:defRPr sz="194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85262" y="853682"/>
            <a:ext cx="658416" cy="631612"/>
          </a:xfrm>
          <a:prstGeom prst="rect">
            <a:avLst/>
          </a:prstGeom>
        </p:spPr>
        <p:txBody>
          <a:bodyPr vert="horz" lIns="98762" tIns="49381" rIns="98762" bIns="49381" rtlCol="0" anchor="ctr">
            <a:noAutofit/>
          </a:bodyPr>
          <a:lstStyle/>
          <a:p>
            <a:pPr lvl="0"/>
            <a:r>
              <a:rPr lang="en-US" sz="8641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605147" y="3117748"/>
            <a:ext cx="658416" cy="631612"/>
          </a:xfrm>
          <a:prstGeom prst="rect">
            <a:avLst/>
          </a:prstGeom>
        </p:spPr>
        <p:txBody>
          <a:bodyPr vert="horz" lIns="98762" tIns="49381" rIns="98762" bIns="49381" rtlCol="0" anchor="ctr">
            <a:noAutofit/>
          </a:bodyPr>
          <a:lstStyle/>
          <a:p>
            <a:pPr lvl="0"/>
            <a:r>
              <a:rPr lang="en-US" sz="8641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766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717" y="658424"/>
            <a:ext cx="9275931" cy="3264688"/>
          </a:xfrm>
        </p:spPr>
        <p:txBody>
          <a:bodyPr anchor="ctr">
            <a:normAutofit/>
          </a:bodyPr>
          <a:lstStyle>
            <a:lvl1pPr algn="l">
              <a:defRPr sz="4752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31572" y="4334628"/>
            <a:ext cx="9285074" cy="555435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592">
                <a:solidFill>
                  <a:schemeClr val="accent1"/>
                </a:solidFill>
              </a:defRPr>
            </a:lvl1pPr>
            <a:lvl2pPr marL="493822" indent="0">
              <a:buFontTx/>
              <a:buNone/>
              <a:defRPr/>
            </a:lvl2pPr>
            <a:lvl3pPr marL="987643" indent="0">
              <a:buFontTx/>
              <a:buNone/>
              <a:defRPr/>
            </a:lvl3pPr>
            <a:lvl4pPr marL="1481465" indent="0">
              <a:buFontTx/>
              <a:buNone/>
              <a:defRPr/>
            </a:lvl4pPr>
            <a:lvl5pPr marL="1975287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75" y="4890063"/>
            <a:ext cx="9285073" cy="1635167"/>
          </a:xfrm>
        </p:spPr>
        <p:txBody>
          <a:bodyPr anchor="t">
            <a:normAutofit/>
          </a:bodyPr>
          <a:lstStyle>
            <a:lvl1pPr marL="0" indent="0" algn="l">
              <a:buNone/>
              <a:defRPr sz="194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453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645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05710" y="658424"/>
            <a:ext cx="1409224" cy="5672053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75" y="658425"/>
            <a:ext cx="7625514" cy="56720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8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91230" y="658426"/>
            <a:ext cx="9370998" cy="3456728"/>
          </a:xfrm>
        </p:spPr>
        <p:txBody>
          <a:bodyPr anchor="b">
            <a:normAutofit/>
          </a:bodyPr>
          <a:lstStyle>
            <a:lvl1pPr algn="ctr">
              <a:defRPr sz="5184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91230" y="4197456"/>
            <a:ext cx="9370998" cy="2057576"/>
          </a:xfrm>
        </p:spPr>
        <p:txBody>
          <a:bodyPr anchor="t">
            <a:normAutofit/>
          </a:bodyPr>
          <a:lstStyle>
            <a:lvl1pPr marL="0" indent="0" algn="ctr">
              <a:buNone/>
              <a:defRPr sz="2268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938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876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814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752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691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62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567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505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762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154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1231" y="3573574"/>
            <a:ext cx="9382423" cy="1586440"/>
          </a:xfrm>
        </p:spPr>
        <p:txBody>
          <a:bodyPr anchor="b"/>
          <a:lstStyle>
            <a:lvl1pPr algn="r">
              <a:defRPr sz="432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1229" y="5160014"/>
            <a:ext cx="9382424" cy="929312"/>
          </a:xfrm>
        </p:spPr>
        <p:txBody>
          <a:bodyPr anchor="t">
            <a:normAutofit/>
          </a:bodyPr>
          <a:lstStyle>
            <a:lvl1pPr marL="0" indent="0" algn="r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3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270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2814" y="2880607"/>
            <a:ext cx="5267325" cy="3374426"/>
          </a:xfrm>
        </p:spPr>
        <p:txBody>
          <a:bodyPr>
            <a:normAutofit/>
          </a:bodyPr>
          <a:lstStyle>
            <a:lvl1pPr>
              <a:defRPr sz="1944"/>
            </a:lvl1pPr>
            <a:lvl2pPr>
              <a:defRPr sz="1728"/>
            </a:lvl2pPr>
            <a:lvl3pPr>
              <a:defRPr sz="1512"/>
            </a:lvl3pPr>
            <a:lvl4pPr>
              <a:defRPr sz="1296"/>
            </a:lvl4pPr>
            <a:lvl5pPr>
              <a:defRPr sz="1296"/>
            </a:lvl5pPr>
            <a:lvl6pPr>
              <a:defRPr sz="1296"/>
            </a:lvl6pPr>
            <a:lvl7pPr>
              <a:defRPr sz="1296"/>
            </a:lvl7pPr>
            <a:lvl8pPr>
              <a:defRPr sz="1296"/>
            </a:lvl8pPr>
            <a:lvl9pPr>
              <a:defRPr sz="129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4743" y="2880607"/>
            <a:ext cx="5267325" cy="3374425"/>
          </a:xfrm>
        </p:spPr>
        <p:txBody>
          <a:bodyPr>
            <a:normAutofit/>
          </a:bodyPr>
          <a:lstStyle>
            <a:lvl1pPr>
              <a:defRPr sz="1944"/>
            </a:lvl1pPr>
            <a:lvl2pPr>
              <a:defRPr sz="1728"/>
            </a:lvl2pPr>
            <a:lvl3pPr>
              <a:defRPr sz="1512"/>
            </a:lvl3pPr>
            <a:lvl4pPr>
              <a:defRPr sz="1296"/>
            </a:lvl4pPr>
            <a:lvl5pPr>
              <a:defRPr sz="1296"/>
            </a:lvl5pPr>
            <a:lvl6pPr>
              <a:defRPr sz="1296"/>
            </a:lvl6pPr>
            <a:lvl7pPr>
              <a:defRPr sz="1296"/>
            </a:lvl7pPr>
            <a:lvl8pPr>
              <a:defRPr sz="1296"/>
            </a:lvl8pPr>
            <a:lvl9pPr>
              <a:defRPr sz="129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450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43735" y="2871462"/>
            <a:ext cx="4956404" cy="622416"/>
          </a:xfrm>
        </p:spPr>
        <p:txBody>
          <a:bodyPr anchor="b">
            <a:noAutofit/>
          </a:bodyPr>
          <a:lstStyle>
            <a:lvl1pPr marL="0" indent="0">
              <a:buNone/>
              <a:defRPr sz="3024" b="0"/>
            </a:lvl1pPr>
            <a:lvl2pPr marL="493822" indent="0">
              <a:buNone/>
              <a:defRPr sz="2160" b="1"/>
            </a:lvl2pPr>
            <a:lvl3pPr marL="987643" indent="0">
              <a:buNone/>
              <a:defRPr sz="1944" b="1"/>
            </a:lvl3pPr>
            <a:lvl4pPr marL="1481465" indent="0">
              <a:buNone/>
              <a:defRPr sz="1728" b="1"/>
            </a:lvl4pPr>
            <a:lvl5pPr marL="1975287" indent="0">
              <a:buNone/>
              <a:defRPr sz="1728" b="1"/>
            </a:lvl5pPr>
            <a:lvl6pPr marL="2469109" indent="0">
              <a:buNone/>
              <a:defRPr sz="1728" b="1"/>
            </a:lvl6pPr>
            <a:lvl7pPr marL="2962930" indent="0">
              <a:buNone/>
              <a:defRPr sz="1728" b="1"/>
            </a:lvl7pPr>
            <a:lvl8pPr marL="3456752" indent="0">
              <a:buNone/>
              <a:defRPr sz="1728" b="1"/>
            </a:lvl8pPr>
            <a:lvl9pPr marL="3950574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2814" y="3503024"/>
            <a:ext cx="5267325" cy="2752008"/>
          </a:xfrm>
        </p:spPr>
        <p:txBody>
          <a:bodyPr anchor="t">
            <a:normAutofit/>
          </a:bodyPr>
          <a:lstStyle>
            <a:lvl1pPr>
              <a:defRPr sz="1944"/>
            </a:lvl1pPr>
            <a:lvl2pPr>
              <a:defRPr sz="1728"/>
            </a:lvl2pPr>
            <a:lvl3pPr>
              <a:defRPr sz="1512"/>
            </a:lvl3pPr>
            <a:lvl4pPr>
              <a:defRPr sz="1296"/>
            </a:lvl4pPr>
            <a:lvl5pPr>
              <a:defRPr sz="1296"/>
            </a:lvl5pPr>
            <a:lvl6pPr>
              <a:defRPr sz="1296"/>
            </a:lvl6pPr>
            <a:lvl7pPr>
              <a:defRPr sz="1296"/>
            </a:lvl7pPr>
            <a:lvl8pPr>
              <a:defRPr sz="1296"/>
            </a:lvl8pPr>
            <a:lvl9pPr>
              <a:defRPr sz="129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59087" y="2880607"/>
            <a:ext cx="4972982" cy="622416"/>
          </a:xfrm>
        </p:spPr>
        <p:txBody>
          <a:bodyPr anchor="b">
            <a:noAutofit/>
          </a:bodyPr>
          <a:lstStyle>
            <a:lvl1pPr marL="0" indent="0">
              <a:buNone/>
              <a:defRPr sz="3024" b="0"/>
            </a:lvl1pPr>
            <a:lvl2pPr marL="493822" indent="0">
              <a:buNone/>
              <a:defRPr sz="2160" b="1"/>
            </a:lvl2pPr>
            <a:lvl3pPr marL="987643" indent="0">
              <a:buNone/>
              <a:defRPr sz="1944" b="1"/>
            </a:lvl3pPr>
            <a:lvl4pPr marL="1481465" indent="0">
              <a:buNone/>
              <a:defRPr sz="1728" b="1"/>
            </a:lvl4pPr>
            <a:lvl5pPr marL="1975287" indent="0">
              <a:buNone/>
              <a:defRPr sz="1728" b="1"/>
            </a:lvl5pPr>
            <a:lvl6pPr marL="2469109" indent="0">
              <a:buNone/>
              <a:defRPr sz="1728" b="1"/>
            </a:lvl6pPr>
            <a:lvl7pPr marL="2962930" indent="0">
              <a:buNone/>
              <a:defRPr sz="1728" b="1"/>
            </a:lvl7pPr>
            <a:lvl8pPr marL="3456752" indent="0">
              <a:buNone/>
              <a:defRPr sz="1728" b="1"/>
            </a:lvl8pPr>
            <a:lvl9pPr marL="3950574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4744" y="3503024"/>
            <a:ext cx="5267326" cy="2752008"/>
          </a:xfrm>
        </p:spPr>
        <p:txBody>
          <a:bodyPr anchor="t">
            <a:normAutofit/>
          </a:bodyPr>
          <a:lstStyle>
            <a:lvl1pPr>
              <a:defRPr sz="1944"/>
            </a:lvl1pPr>
            <a:lvl2pPr>
              <a:defRPr sz="1728"/>
            </a:lvl2pPr>
            <a:lvl3pPr>
              <a:defRPr sz="1512"/>
            </a:lvl3pPr>
            <a:lvl4pPr>
              <a:defRPr sz="1296"/>
            </a:lvl4pPr>
            <a:lvl5pPr>
              <a:defRPr sz="1296"/>
            </a:lvl5pPr>
            <a:lvl6pPr>
              <a:defRPr sz="1296"/>
            </a:lvl6pPr>
            <a:lvl7pPr>
              <a:defRPr sz="1296"/>
            </a:lvl7pPr>
            <a:lvl8pPr>
              <a:defRPr sz="1296"/>
            </a:lvl8pPr>
            <a:lvl9pPr>
              <a:defRPr sz="129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88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716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060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2814" y="1728364"/>
            <a:ext cx="3833328" cy="1481455"/>
          </a:xfrm>
        </p:spPr>
        <p:txBody>
          <a:bodyPr anchor="b">
            <a:normAutofit/>
          </a:bodyPr>
          <a:lstStyle>
            <a:lvl1pPr algn="l">
              <a:defRPr sz="2592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2516" y="658425"/>
            <a:ext cx="6419554" cy="5596608"/>
          </a:xfrm>
        </p:spPr>
        <p:txBody>
          <a:bodyPr anchor="ctr">
            <a:normAutofit/>
          </a:bodyPr>
          <a:lstStyle>
            <a:lvl1pPr>
              <a:defRPr sz="2160"/>
            </a:lvl1pPr>
            <a:lvl2pPr>
              <a:defRPr sz="1944"/>
            </a:lvl2pPr>
            <a:lvl3pPr>
              <a:defRPr sz="1728"/>
            </a:lvl3pPr>
            <a:lvl4pPr>
              <a:defRPr sz="1512"/>
            </a:lvl4pPr>
            <a:lvl5pPr>
              <a:defRPr sz="1512"/>
            </a:lvl5pPr>
            <a:lvl6pPr>
              <a:defRPr sz="1512"/>
            </a:lvl6pPr>
            <a:lvl7pPr>
              <a:defRPr sz="1512"/>
            </a:lvl7pPr>
            <a:lvl8pPr>
              <a:defRPr sz="1512"/>
            </a:lvl8pPr>
            <a:lvl9pPr>
              <a:defRPr sz="15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2814" y="3209819"/>
            <a:ext cx="3833328" cy="1975273"/>
          </a:xfrm>
        </p:spPr>
        <p:txBody>
          <a:bodyPr>
            <a:normAutofit/>
          </a:bodyPr>
          <a:lstStyle>
            <a:lvl1pPr marL="0" indent="0">
              <a:buNone/>
              <a:defRPr sz="1728"/>
            </a:lvl1pPr>
            <a:lvl2pPr marL="493822" indent="0">
              <a:buNone/>
              <a:defRPr sz="1296"/>
            </a:lvl2pPr>
            <a:lvl3pPr marL="987643" indent="0">
              <a:buNone/>
              <a:defRPr sz="1080"/>
            </a:lvl3pPr>
            <a:lvl4pPr marL="1481465" indent="0">
              <a:buNone/>
              <a:defRPr sz="972"/>
            </a:lvl4pPr>
            <a:lvl5pPr marL="1975287" indent="0">
              <a:buNone/>
              <a:defRPr sz="972"/>
            </a:lvl5pPr>
            <a:lvl6pPr marL="2469109" indent="0">
              <a:buNone/>
              <a:defRPr sz="972"/>
            </a:lvl6pPr>
            <a:lvl7pPr marL="2962930" indent="0">
              <a:buNone/>
              <a:defRPr sz="972"/>
            </a:lvl7pPr>
            <a:lvl8pPr marL="3456752" indent="0">
              <a:buNone/>
              <a:defRPr sz="972"/>
            </a:lvl8pPr>
            <a:lvl9pPr marL="3950574" indent="0">
              <a:buNone/>
              <a:defRPr sz="9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641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2814" y="1728364"/>
            <a:ext cx="5761138" cy="1481455"/>
          </a:xfrm>
        </p:spPr>
        <p:txBody>
          <a:bodyPr anchor="b">
            <a:normAutofit/>
          </a:bodyPr>
          <a:lstStyle>
            <a:lvl1pPr algn="l">
              <a:defRPr sz="3024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29013" y="-19753"/>
            <a:ext cx="3538983" cy="7456657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728"/>
            </a:lvl1pPr>
            <a:lvl2pPr marL="493822" indent="0">
              <a:buNone/>
              <a:defRPr sz="1728"/>
            </a:lvl2pPr>
            <a:lvl3pPr marL="987643" indent="0">
              <a:buNone/>
              <a:defRPr sz="1728"/>
            </a:lvl3pPr>
            <a:lvl4pPr marL="1481465" indent="0">
              <a:buNone/>
              <a:defRPr sz="1728"/>
            </a:lvl4pPr>
            <a:lvl5pPr marL="1975287" indent="0">
              <a:buNone/>
              <a:defRPr sz="1728"/>
            </a:lvl5pPr>
            <a:lvl6pPr marL="2469109" indent="0">
              <a:buNone/>
              <a:defRPr sz="1728"/>
            </a:lvl6pPr>
            <a:lvl7pPr marL="2962930" indent="0">
              <a:buNone/>
              <a:defRPr sz="1728"/>
            </a:lvl7pPr>
            <a:lvl8pPr marL="3456752" indent="0">
              <a:buNone/>
              <a:defRPr sz="1728"/>
            </a:lvl8pPr>
            <a:lvl9pPr marL="3950574" indent="0">
              <a:buNone/>
              <a:defRPr sz="172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2814" y="3209819"/>
            <a:ext cx="5761138" cy="1975273"/>
          </a:xfrm>
        </p:spPr>
        <p:txBody>
          <a:bodyPr>
            <a:normAutofit/>
          </a:bodyPr>
          <a:lstStyle>
            <a:lvl1pPr marL="0" indent="0">
              <a:buNone/>
              <a:defRPr sz="1944"/>
            </a:lvl1pPr>
            <a:lvl2pPr marL="493822" indent="0">
              <a:buNone/>
              <a:defRPr sz="1296"/>
            </a:lvl2pPr>
            <a:lvl3pPr marL="987643" indent="0">
              <a:buNone/>
              <a:defRPr sz="1080"/>
            </a:lvl3pPr>
            <a:lvl4pPr marL="1481465" indent="0">
              <a:buNone/>
              <a:defRPr sz="972"/>
            </a:lvl4pPr>
            <a:lvl5pPr marL="1975287" indent="0">
              <a:buNone/>
              <a:defRPr sz="972"/>
            </a:lvl5pPr>
            <a:lvl6pPr marL="2469109" indent="0">
              <a:buNone/>
              <a:defRPr sz="972"/>
            </a:lvl6pPr>
            <a:lvl7pPr marL="2962930" indent="0">
              <a:buNone/>
              <a:defRPr sz="972"/>
            </a:lvl7pPr>
            <a:lvl8pPr marL="3456752" indent="0">
              <a:buNone/>
              <a:defRPr sz="972"/>
            </a:lvl8pPr>
            <a:lvl9pPr marL="3950574" indent="0">
              <a:buNone/>
              <a:defRPr sz="9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911649" y="6354482"/>
            <a:ext cx="987623" cy="394369"/>
          </a:xfrm>
        </p:spPr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32814" y="6354482"/>
            <a:ext cx="5514231" cy="394369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602861" y="6354482"/>
            <a:ext cx="348398" cy="394369"/>
          </a:xfrm>
        </p:spPr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784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2815" y="5111932"/>
            <a:ext cx="10699254" cy="612130"/>
          </a:xfrm>
        </p:spPr>
        <p:txBody>
          <a:bodyPr anchor="b">
            <a:normAutofit/>
          </a:bodyPr>
          <a:lstStyle>
            <a:lvl1pPr algn="l">
              <a:defRPr sz="2592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38135" y="1006767"/>
            <a:ext cx="8884663" cy="3418467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728"/>
            </a:lvl1pPr>
            <a:lvl2pPr marL="493822" indent="0">
              <a:buNone/>
              <a:defRPr sz="1728"/>
            </a:lvl2pPr>
            <a:lvl3pPr marL="987643" indent="0">
              <a:buNone/>
              <a:defRPr sz="1728"/>
            </a:lvl3pPr>
            <a:lvl4pPr marL="1481465" indent="0">
              <a:buNone/>
              <a:defRPr sz="1728"/>
            </a:lvl4pPr>
            <a:lvl5pPr marL="1975287" indent="0">
              <a:buNone/>
              <a:defRPr sz="1728"/>
            </a:lvl5pPr>
            <a:lvl6pPr marL="2469109" indent="0">
              <a:buNone/>
              <a:defRPr sz="1728"/>
            </a:lvl6pPr>
            <a:lvl7pPr marL="2962930" indent="0">
              <a:buNone/>
              <a:defRPr sz="1728"/>
            </a:lvl7pPr>
            <a:lvl8pPr marL="3456752" indent="0">
              <a:buNone/>
              <a:defRPr sz="1728"/>
            </a:lvl8pPr>
            <a:lvl9pPr marL="3950574" indent="0">
              <a:buNone/>
              <a:defRPr sz="172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2815" y="5724062"/>
            <a:ext cx="10699254" cy="533255"/>
          </a:xfrm>
        </p:spPr>
        <p:txBody>
          <a:bodyPr>
            <a:normAutofit/>
          </a:bodyPr>
          <a:lstStyle>
            <a:lvl1pPr marL="0" indent="0">
              <a:buNone/>
              <a:defRPr sz="1512"/>
            </a:lvl1pPr>
            <a:lvl2pPr marL="493822" indent="0">
              <a:buNone/>
              <a:defRPr sz="1296"/>
            </a:lvl2pPr>
            <a:lvl3pPr marL="987643" indent="0">
              <a:buNone/>
              <a:defRPr sz="1080"/>
            </a:lvl3pPr>
            <a:lvl4pPr marL="1481465" indent="0">
              <a:buNone/>
              <a:defRPr sz="972"/>
            </a:lvl4pPr>
            <a:lvl5pPr marL="1975287" indent="0">
              <a:buNone/>
              <a:defRPr sz="972"/>
            </a:lvl5pPr>
            <a:lvl6pPr marL="2469109" indent="0">
              <a:buNone/>
              <a:defRPr sz="972"/>
            </a:lvl6pPr>
            <a:lvl7pPr marL="2962930" indent="0">
              <a:buNone/>
              <a:defRPr sz="972"/>
            </a:lvl7pPr>
            <a:lvl8pPr marL="3456752" indent="0">
              <a:buNone/>
              <a:defRPr sz="972"/>
            </a:lvl8pPr>
            <a:lvl9pPr marL="3950574" indent="0">
              <a:buNone/>
              <a:defRPr sz="9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935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2815" y="658426"/>
            <a:ext cx="10699253" cy="3374424"/>
          </a:xfrm>
        </p:spPr>
        <p:txBody>
          <a:bodyPr anchor="ctr">
            <a:normAutofit/>
          </a:bodyPr>
          <a:lstStyle>
            <a:lvl1pPr algn="l">
              <a:defRPr sz="3456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2813" y="4691274"/>
            <a:ext cx="10699254" cy="1563758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6177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03606" y="849843"/>
            <a:ext cx="658416" cy="631612"/>
          </a:xfrm>
          <a:prstGeom prst="rect">
            <a:avLst/>
          </a:prstGeom>
        </p:spPr>
        <p:txBody>
          <a:bodyPr vert="horz" lIns="98762" tIns="49381" rIns="98762" bIns="49381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641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273653" y="2962910"/>
            <a:ext cx="658416" cy="631612"/>
          </a:xfrm>
          <a:prstGeom prst="rect">
            <a:avLst/>
          </a:prstGeom>
        </p:spPr>
        <p:txBody>
          <a:bodyPr vert="horz" lIns="98762" tIns="49381" rIns="98762" bIns="49381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641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2023" y="658426"/>
            <a:ext cx="10040837" cy="2962909"/>
          </a:xfrm>
        </p:spPr>
        <p:txBody>
          <a:bodyPr anchor="ctr">
            <a:normAutofit/>
          </a:bodyPr>
          <a:lstStyle>
            <a:lvl1pPr algn="l">
              <a:defRPr sz="3456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08928" y="3621335"/>
            <a:ext cx="9547029" cy="411515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93822" indent="0">
              <a:buFontTx/>
              <a:buNone/>
              <a:defRPr/>
            </a:lvl2pPr>
            <a:lvl3pPr marL="987643" indent="0">
              <a:buFontTx/>
              <a:buNone/>
              <a:defRPr/>
            </a:lvl3pPr>
            <a:lvl4pPr marL="1481465" indent="0">
              <a:buFontTx/>
              <a:buNone/>
              <a:defRPr/>
            </a:lvl4pPr>
            <a:lvl5pPr marL="1975287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2813" y="4691274"/>
            <a:ext cx="10699254" cy="156375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662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2814" y="3573574"/>
            <a:ext cx="10699254" cy="1586440"/>
          </a:xfrm>
        </p:spPr>
        <p:txBody>
          <a:bodyPr anchor="b">
            <a:normAutofit/>
          </a:bodyPr>
          <a:lstStyle>
            <a:lvl1pPr algn="l">
              <a:defRPr sz="3456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2813" y="5160014"/>
            <a:ext cx="10699255" cy="92931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35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75" y="2917187"/>
            <a:ext cx="9285073" cy="1972877"/>
          </a:xfrm>
        </p:spPr>
        <p:txBody>
          <a:bodyPr anchor="b"/>
          <a:lstStyle>
            <a:lvl1pPr algn="l">
              <a:defRPr sz="432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75" y="4890063"/>
            <a:ext cx="9285073" cy="929312"/>
          </a:xfrm>
        </p:spPr>
        <p:txBody>
          <a:bodyPr anchor="t"/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083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03606" y="849843"/>
            <a:ext cx="658416" cy="631612"/>
          </a:xfrm>
          <a:prstGeom prst="rect">
            <a:avLst/>
          </a:prstGeom>
        </p:spPr>
        <p:txBody>
          <a:bodyPr vert="horz" lIns="98762" tIns="49381" rIns="98762" bIns="49381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641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273653" y="2962910"/>
            <a:ext cx="658416" cy="631612"/>
          </a:xfrm>
          <a:prstGeom prst="rect">
            <a:avLst/>
          </a:prstGeom>
        </p:spPr>
        <p:txBody>
          <a:bodyPr vert="horz" lIns="98762" tIns="49381" rIns="98762" bIns="49381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641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2023" y="658426"/>
            <a:ext cx="10040837" cy="2962909"/>
          </a:xfrm>
        </p:spPr>
        <p:txBody>
          <a:bodyPr anchor="ctr">
            <a:normAutofit/>
          </a:bodyPr>
          <a:lstStyle>
            <a:lvl1pPr algn="l">
              <a:defRPr sz="3456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32814" y="4197456"/>
            <a:ext cx="10699254" cy="96020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592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2813" y="5157658"/>
            <a:ext cx="10699254" cy="1097374"/>
          </a:xfrm>
        </p:spPr>
        <p:txBody>
          <a:bodyPr anchor="t">
            <a:normAutofit/>
          </a:bodyPr>
          <a:lstStyle>
            <a:lvl1pPr marL="0" indent="0" algn="l">
              <a:buNone/>
              <a:defRPr sz="1944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270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2815" y="658426"/>
            <a:ext cx="10699253" cy="296290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32814" y="3785940"/>
            <a:ext cx="10699254" cy="90533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24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2813" y="4691274"/>
            <a:ext cx="10699254" cy="1563758"/>
          </a:xfrm>
        </p:spPr>
        <p:txBody>
          <a:bodyPr anchor="t">
            <a:normAutofit/>
          </a:bodyPr>
          <a:lstStyle>
            <a:lvl1pPr marL="0" indent="0" algn="l">
              <a:buNone/>
              <a:defRPr sz="1944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93822" indent="0">
              <a:buNone/>
              <a:defRPr sz="1944">
                <a:solidFill>
                  <a:schemeClr val="tx1">
                    <a:tint val="75000"/>
                  </a:schemeClr>
                </a:solidFill>
              </a:defRPr>
            </a:lvl2pPr>
            <a:lvl3pPr marL="987643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48146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975287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469109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96293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456752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950574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3097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32815" y="658425"/>
            <a:ext cx="10699252" cy="20575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2434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44541" y="658424"/>
            <a:ext cx="2387528" cy="559660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2814" y="658424"/>
            <a:ext cx="8147894" cy="5596608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076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74" y="2333636"/>
            <a:ext cx="4519085" cy="4191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7565" y="2333637"/>
            <a:ext cx="4519084" cy="4191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87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858" y="2334062"/>
            <a:ext cx="4520800" cy="622416"/>
          </a:xfrm>
        </p:spPr>
        <p:txBody>
          <a:bodyPr anchor="b">
            <a:noAutofit/>
          </a:bodyPr>
          <a:lstStyle>
            <a:lvl1pPr marL="0" indent="0">
              <a:buNone/>
              <a:defRPr sz="2592" b="0"/>
            </a:lvl1pPr>
            <a:lvl2pPr marL="493822" indent="0">
              <a:buNone/>
              <a:defRPr sz="2160" b="1"/>
            </a:lvl2pPr>
            <a:lvl3pPr marL="987643" indent="0">
              <a:buNone/>
              <a:defRPr sz="1944" b="1"/>
            </a:lvl3pPr>
            <a:lvl4pPr marL="1481465" indent="0">
              <a:buNone/>
              <a:defRPr sz="1728" b="1"/>
            </a:lvl4pPr>
            <a:lvl5pPr marL="1975287" indent="0">
              <a:buNone/>
              <a:defRPr sz="1728" b="1"/>
            </a:lvl5pPr>
            <a:lvl6pPr marL="2469109" indent="0">
              <a:buNone/>
              <a:defRPr sz="1728" b="1"/>
            </a:lvl6pPr>
            <a:lvl7pPr marL="2962930" indent="0">
              <a:buNone/>
              <a:defRPr sz="1728" b="1"/>
            </a:lvl7pPr>
            <a:lvl8pPr marL="3456752" indent="0">
              <a:buNone/>
              <a:defRPr sz="1728" b="1"/>
            </a:lvl8pPr>
            <a:lvl9pPr marL="3950574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858" y="2956479"/>
            <a:ext cx="4520800" cy="356875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95851" y="2334062"/>
            <a:ext cx="4520795" cy="622416"/>
          </a:xfrm>
        </p:spPr>
        <p:txBody>
          <a:bodyPr anchor="b">
            <a:noAutofit/>
          </a:bodyPr>
          <a:lstStyle>
            <a:lvl1pPr marL="0" indent="0">
              <a:buNone/>
              <a:defRPr sz="2592" b="0"/>
            </a:lvl1pPr>
            <a:lvl2pPr marL="493822" indent="0">
              <a:buNone/>
              <a:defRPr sz="2160" b="1"/>
            </a:lvl2pPr>
            <a:lvl3pPr marL="987643" indent="0">
              <a:buNone/>
              <a:defRPr sz="1944" b="1"/>
            </a:lvl3pPr>
            <a:lvl4pPr marL="1481465" indent="0">
              <a:buNone/>
              <a:defRPr sz="1728" b="1"/>
            </a:lvl4pPr>
            <a:lvl5pPr marL="1975287" indent="0">
              <a:buNone/>
              <a:defRPr sz="1728" b="1"/>
            </a:lvl5pPr>
            <a:lvl6pPr marL="2469109" indent="0">
              <a:buNone/>
              <a:defRPr sz="1728" b="1"/>
            </a:lvl6pPr>
            <a:lvl7pPr marL="2962930" indent="0">
              <a:buNone/>
              <a:defRPr sz="1728" b="1"/>
            </a:lvl7pPr>
            <a:lvl8pPr marL="3456752" indent="0">
              <a:buNone/>
              <a:defRPr sz="1728" b="1"/>
            </a:lvl8pPr>
            <a:lvl9pPr marL="3950574" indent="0">
              <a:buNone/>
              <a:defRPr sz="17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95853" y="2956479"/>
            <a:ext cx="4520794" cy="356875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14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74" y="658425"/>
            <a:ext cx="9285073" cy="142658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9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86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73" y="1618631"/>
            <a:ext cx="4163192" cy="1380862"/>
          </a:xfrm>
        </p:spPr>
        <p:txBody>
          <a:bodyPr anchor="b">
            <a:normAutofit/>
          </a:bodyPr>
          <a:lstStyle>
            <a:lvl1pPr>
              <a:defRPr sz="21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1671" y="556166"/>
            <a:ext cx="4874977" cy="59690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73" y="2999492"/>
            <a:ext cx="4163192" cy="2791444"/>
          </a:xfrm>
        </p:spPr>
        <p:txBody>
          <a:bodyPr>
            <a:normAutofit/>
          </a:bodyPr>
          <a:lstStyle>
            <a:lvl1pPr marL="0" indent="0">
              <a:buNone/>
              <a:defRPr sz="1512"/>
            </a:lvl1pPr>
            <a:lvl2pPr marL="493674" indent="0">
              <a:buNone/>
              <a:defRPr sz="1512"/>
            </a:lvl2pPr>
            <a:lvl3pPr marL="987347" indent="0">
              <a:buNone/>
              <a:defRPr sz="1296"/>
            </a:lvl3pPr>
            <a:lvl4pPr marL="1481021" indent="0">
              <a:buNone/>
              <a:defRPr sz="1080"/>
            </a:lvl4pPr>
            <a:lvl5pPr marL="1974694" indent="0">
              <a:buNone/>
              <a:defRPr sz="1080"/>
            </a:lvl5pPr>
            <a:lvl6pPr marL="2468368" indent="0">
              <a:buNone/>
              <a:defRPr sz="1080"/>
            </a:lvl6pPr>
            <a:lvl7pPr marL="2962041" indent="0">
              <a:buNone/>
              <a:defRPr sz="1080"/>
            </a:lvl7pPr>
            <a:lvl8pPr marL="3455715" indent="0">
              <a:buNone/>
              <a:defRPr sz="1080"/>
            </a:lvl8pPr>
            <a:lvl9pPr marL="3949389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50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74" y="5185092"/>
            <a:ext cx="9285072" cy="612130"/>
          </a:xfrm>
        </p:spPr>
        <p:txBody>
          <a:bodyPr anchor="b">
            <a:normAutofit/>
          </a:bodyPr>
          <a:lstStyle>
            <a:lvl1pPr algn="l">
              <a:defRPr sz="2592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1574" y="658424"/>
            <a:ext cx="9285073" cy="4153732"/>
          </a:xfrm>
        </p:spPr>
        <p:txBody>
          <a:bodyPr anchor="t">
            <a:normAutofit/>
          </a:bodyPr>
          <a:lstStyle>
            <a:lvl1pPr marL="0" indent="0" algn="ctr">
              <a:buNone/>
              <a:defRPr sz="1728"/>
            </a:lvl1pPr>
            <a:lvl2pPr marL="493822" indent="0">
              <a:buNone/>
              <a:defRPr sz="1728"/>
            </a:lvl2pPr>
            <a:lvl3pPr marL="987643" indent="0">
              <a:buNone/>
              <a:defRPr sz="1728"/>
            </a:lvl3pPr>
            <a:lvl4pPr marL="1481465" indent="0">
              <a:buNone/>
              <a:defRPr sz="1728"/>
            </a:lvl4pPr>
            <a:lvl5pPr marL="1975287" indent="0">
              <a:buNone/>
              <a:defRPr sz="1728"/>
            </a:lvl5pPr>
            <a:lvl6pPr marL="2469109" indent="0">
              <a:buNone/>
              <a:defRPr sz="1728"/>
            </a:lvl6pPr>
            <a:lvl7pPr marL="2962930" indent="0">
              <a:buNone/>
              <a:defRPr sz="1728"/>
            </a:lvl7pPr>
            <a:lvl8pPr marL="3456752" indent="0">
              <a:buNone/>
              <a:defRPr sz="1728"/>
            </a:lvl8pPr>
            <a:lvl9pPr marL="3950574" indent="0">
              <a:buNone/>
              <a:defRPr sz="172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74" y="5797222"/>
            <a:ext cx="9285072" cy="728008"/>
          </a:xfrm>
        </p:spPr>
        <p:txBody>
          <a:bodyPr>
            <a:normAutofit/>
          </a:bodyPr>
          <a:lstStyle>
            <a:lvl1pPr marL="0" indent="0">
              <a:buNone/>
              <a:defRPr sz="1296"/>
            </a:lvl1pPr>
            <a:lvl2pPr marL="493822" indent="0">
              <a:buNone/>
              <a:defRPr sz="1296"/>
            </a:lvl2pPr>
            <a:lvl3pPr marL="987643" indent="0">
              <a:buNone/>
              <a:defRPr sz="1080"/>
            </a:lvl3pPr>
            <a:lvl4pPr marL="1481465" indent="0">
              <a:buNone/>
              <a:defRPr sz="972"/>
            </a:lvl4pPr>
            <a:lvl5pPr marL="1975287" indent="0">
              <a:buNone/>
              <a:defRPr sz="972"/>
            </a:lvl5pPr>
            <a:lvl6pPr marL="2469109" indent="0">
              <a:buNone/>
              <a:defRPr sz="972"/>
            </a:lvl6pPr>
            <a:lvl7pPr marL="2962930" indent="0">
              <a:buNone/>
              <a:defRPr sz="972"/>
            </a:lvl7pPr>
            <a:lvl8pPr marL="3456752" indent="0">
              <a:buNone/>
              <a:defRPr sz="972"/>
            </a:lvl8pPr>
            <a:lvl9pPr marL="3950574" indent="0">
              <a:buNone/>
              <a:defRPr sz="9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90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9145"/>
            <a:ext cx="13168313" cy="741642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74" y="658425"/>
            <a:ext cx="9285073" cy="1426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74" y="2333637"/>
            <a:ext cx="9285073" cy="4191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82108" y="6525231"/>
            <a:ext cx="984965" cy="394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31574" y="6525231"/>
            <a:ext cx="6801913" cy="394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78588" y="6525231"/>
            <a:ext cx="738060" cy="394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2">
                <a:solidFill>
                  <a:schemeClr val="accent1"/>
                </a:solidFill>
              </a:defRPr>
            </a:lvl1pPr>
          </a:lstStyle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0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3" r:id="rId1"/>
    <p:sldLayoutId id="2147484024" r:id="rId2"/>
    <p:sldLayoutId id="2147484025" r:id="rId3"/>
    <p:sldLayoutId id="2147484026" r:id="rId4"/>
    <p:sldLayoutId id="2147484027" r:id="rId5"/>
    <p:sldLayoutId id="2147484028" r:id="rId6"/>
    <p:sldLayoutId id="2147484029" r:id="rId7"/>
    <p:sldLayoutId id="2147484030" r:id="rId8"/>
    <p:sldLayoutId id="2147484031" r:id="rId9"/>
    <p:sldLayoutId id="2147484032" r:id="rId10"/>
    <p:sldLayoutId id="2147484033" r:id="rId11"/>
    <p:sldLayoutId id="2147484034" r:id="rId12"/>
    <p:sldLayoutId id="2147484035" r:id="rId13"/>
    <p:sldLayoutId id="2147484036" r:id="rId14"/>
    <p:sldLayoutId id="2147484037" r:id="rId15"/>
    <p:sldLayoutId id="2147484038" r:id="rId16"/>
  </p:sldLayoutIdLst>
  <p:txStyles>
    <p:titleStyle>
      <a:lvl1pPr algn="l" defTabSz="493822" rtl="0" eaLnBrk="1" latinLnBrk="0" hangingPunct="1">
        <a:spcBef>
          <a:spcPct val="0"/>
        </a:spcBef>
        <a:buNone/>
        <a:defRPr sz="3888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70366" indent="-370366" algn="l" defTabSz="493822" rtl="0" eaLnBrk="1" latinLnBrk="0" hangingPunct="1">
        <a:spcBef>
          <a:spcPts val="108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4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02460" indent="-308639" algn="l" defTabSz="493822" rtl="0" eaLnBrk="1" latinLnBrk="0" hangingPunct="1">
        <a:spcBef>
          <a:spcPts val="108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2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34554" indent="-246911" algn="l" defTabSz="493822" rtl="0" eaLnBrk="1" latinLnBrk="0" hangingPunct="1">
        <a:spcBef>
          <a:spcPts val="108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512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728376" indent="-246911" algn="l" defTabSz="493822" rtl="0" eaLnBrk="1" latinLnBrk="0" hangingPunct="1">
        <a:spcBef>
          <a:spcPts val="108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96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222198" indent="-246911" algn="l" defTabSz="493822" rtl="0" eaLnBrk="1" latinLnBrk="0" hangingPunct="1">
        <a:spcBef>
          <a:spcPts val="108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96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716019" indent="-246911" algn="l" defTabSz="493822" rtl="0" eaLnBrk="1" latinLnBrk="0" hangingPunct="1">
        <a:spcBef>
          <a:spcPts val="108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96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209841" indent="-246911" algn="l" defTabSz="493822" rtl="0" eaLnBrk="1" latinLnBrk="0" hangingPunct="1">
        <a:spcBef>
          <a:spcPts val="108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96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703663" indent="-246911" algn="l" defTabSz="493822" rtl="0" eaLnBrk="1" latinLnBrk="0" hangingPunct="1">
        <a:spcBef>
          <a:spcPts val="108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96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197485" indent="-246911" algn="l" defTabSz="493822" rtl="0" eaLnBrk="1" latinLnBrk="0" hangingPunct="1">
        <a:spcBef>
          <a:spcPts val="108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96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1pPr>
      <a:lvl2pPr marL="493822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2pPr>
      <a:lvl3pPr marL="987643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3pPr>
      <a:lvl4pPr marL="1481465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4pPr>
      <a:lvl5pPr marL="1975287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5pPr>
      <a:lvl6pPr marL="2469109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6pPr>
      <a:lvl7pPr marL="2962930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7pPr>
      <a:lvl8pPr marL="3456752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8pPr>
      <a:lvl9pPr marL="3950574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2815" y="658425"/>
            <a:ext cx="10699252" cy="2057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2815" y="2880607"/>
            <a:ext cx="10699252" cy="33744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5312" y="6354482"/>
            <a:ext cx="1728341" cy="394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2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FCA0A62-8C83-4763-BDAE-F1635B8579A8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32814" y="6354482"/>
            <a:ext cx="8147894" cy="394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2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5956" y="6354482"/>
            <a:ext cx="595303" cy="394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2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746F4D6-569D-4C4D-91CE-07233E103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880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40" r:id="rId1"/>
    <p:sldLayoutId id="2147484041" r:id="rId2"/>
    <p:sldLayoutId id="2147484042" r:id="rId3"/>
    <p:sldLayoutId id="2147484043" r:id="rId4"/>
    <p:sldLayoutId id="2147484044" r:id="rId5"/>
    <p:sldLayoutId id="2147484045" r:id="rId6"/>
    <p:sldLayoutId id="2147484046" r:id="rId7"/>
    <p:sldLayoutId id="2147484047" r:id="rId8"/>
    <p:sldLayoutId id="2147484048" r:id="rId9"/>
    <p:sldLayoutId id="2147484049" r:id="rId10"/>
    <p:sldLayoutId id="2147484050" r:id="rId11"/>
    <p:sldLayoutId id="2147484051" r:id="rId12"/>
    <p:sldLayoutId id="2147484052" r:id="rId13"/>
    <p:sldLayoutId id="2147484053" r:id="rId14"/>
    <p:sldLayoutId id="2147484054" r:id="rId15"/>
    <p:sldLayoutId id="2147484055" r:id="rId16"/>
    <p:sldLayoutId id="2147484056" r:id="rId17"/>
  </p:sldLayoutIdLst>
  <p:txStyles>
    <p:titleStyle>
      <a:lvl1pPr algn="l" defTabSz="493822" rtl="0" eaLnBrk="1" latinLnBrk="0" hangingPunct="1">
        <a:spcBef>
          <a:spcPct val="0"/>
        </a:spcBef>
        <a:buNone/>
        <a:defRPr sz="3456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8639" indent="-308639" algn="l" defTabSz="493822" rtl="0" eaLnBrk="1" latinLnBrk="0" hangingPunct="1">
        <a:spcBef>
          <a:spcPct val="20000"/>
        </a:spcBef>
        <a:spcAft>
          <a:spcPts val="648"/>
        </a:spcAft>
        <a:buClr>
          <a:schemeClr val="tx1"/>
        </a:buClr>
        <a:buSzPct val="100000"/>
        <a:buFont typeface="Arial"/>
        <a:buChar char="•"/>
        <a:defRPr sz="216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802460" indent="-308639" algn="l" defTabSz="493822" rtl="0" eaLnBrk="1" latinLnBrk="0" hangingPunct="1">
        <a:spcBef>
          <a:spcPct val="20000"/>
        </a:spcBef>
        <a:spcAft>
          <a:spcPts val="648"/>
        </a:spcAft>
        <a:buClr>
          <a:schemeClr val="tx1"/>
        </a:buClr>
        <a:buSzPct val="100000"/>
        <a:buFont typeface="Arial"/>
        <a:buChar char="•"/>
        <a:defRPr sz="1944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96282" indent="-308639" algn="l" defTabSz="493822" rtl="0" eaLnBrk="1" latinLnBrk="0" hangingPunct="1">
        <a:spcBef>
          <a:spcPct val="20000"/>
        </a:spcBef>
        <a:spcAft>
          <a:spcPts val="648"/>
        </a:spcAft>
        <a:buClr>
          <a:schemeClr val="tx1"/>
        </a:buClr>
        <a:buSzPct val="100000"/>
        <a:buFont typeface="Arial"/>
        <a:buChar char="•"/>
        <a:defRPr sz="1728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666648" indent="-185183" algn="l" defTabSz="493822" rtl="0" eaLnBrk="1" latinLnBrk="0" hangingPunct="1">
        <a:spcBef>
          <a:spcPct val="20000"/>
        </a:spcBef>
        <a:spcAft>
          <a:spcPts val="648"/>
        </a:spcAft>
        <a:buClr>
          <a:schemeClr val="tx1"/>
        </a:buClr>
        <a:buSzPct val="100000"/>
        <a:buFont typeface="Arial"/>
        <a:buChar char="•"/>
        <a:defRPr sz="1512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160470" indent="-185183" algn="l" defTabSz="493822" rtl="0" eaLnBrk="1" latinLnBrk="0" hangingPunct="1">
        <a:spcBef>
          <a:spcPct val="20000"/>
        </a:spcBef>
        <a:spcAft>
          <a:spcPts val="648"/>
        </a:spcAft>
        <a:buClr>
          <a:schemeClr val="tx1"/>
        </a:buClr>
        <a:buSzPct val="100000"/>
        <a:buFont typeface="Arial"/>
        <a:buChar char="•"/>
        <a:defRPr sz="1512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716019" indent="-246911" algn="l" defTabSz="493822" rtl="0" eaLnBrk="1" latinLnBrk="0" hangingPunct="1">
        <a:spcBef>
          <a:spcPct val="20000"/>
        </a:spcBef>
        <a:spcAft>
          <a:spcPts val="648"/>
        </a:spcAft>
        <a:buClr>
          <a:schemeClr val="tx1"/>
        </a:buClr>
        <a:buSzPct val="100000"/>
        <a:buFont typeface="Arial"/>
        <a:buChar char="•"/>
        <a:defRPr sz="1296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3209841" indent="-246911" algn="l" defTabSz="493822" rtl="0" eaLnBrk="1" latinLnBrk="0" hangingPunct="1">
        <a:spcBef>
          <a:spcPct val="20000"/>
        </a:spcBef>
        <a:spcAft>
          <a:spcPts val="648"/>
        </a:spcAft>
        <a:buClr>
          <a:schemeClr val="tx1"/>
        </a:buClr>
        <a:buSzPct val="100000"/>
        <a:buFont typeface="Arial"/>
        <a:buChar char="•"/>
        <a:defRPr sz="1296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703663" indent="-246911" algn="l" defTabSz="493822" rtl="0" eaLnBrk="1" latinLnBrk="0" hangingPunct="1">
        <a:spcBef>
          <a:spcPct val="20000"/>
        </a:spcBef>
        <a:spcAft>
          <a:spcPts val="648"/>
        </a:spcAft>
        <a:buClr>
          <a:schemeClr val="tx1"/>
        </a:buClr>
        <a:buSzPct val="100000"/>
        <a:buFont typeface="Arial"/>
        <a:buChar char="•"/>
        <a:defRPr sz="1296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4197485" indent="-246911" algn="l" defTabSz="493822" rtl="0" eaLnBrk="1" latinLnBrk="0" hangingPunct="1">
        <a:spcBef>
          <a:spcPct val="20000"/>
        </a:spcBef>
        <a:spcAft>
          <a:spcPts val="648"/>
        </a:spcAft>
        <a:buClr>
          <a:schemeClr val="tx1"/>
        </a:buClr>
        <a:buSzPct val="100000"/>
        <a:buFont typeface="Arial"/>
        <a:buChar char="•"/>
        <a:defRPr sz="1296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1pPr>
      <a:lvl2pPr marL="493822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2pPr>
      <a:lvl3pPr marL="987643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3pPr>
      <a:lvl4pPr marL="1481465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4pPr>
      <a:lvl5pPr marL="1975287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5pPr>
      <a:lvl6pPr marL="2469109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6pPr>
      <a:lvl7pPr marL="2962930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7pPr>
      <a:lvl8pPr marL="3456752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8pPr>
      <a:lvl9pPr marL="3950574" algn="l" defTabSz="493822" rtl="0" eaLnBrk="1" latinLnBrk="0" hangingPunct="1">
        <a:defRPr sz="19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E45FD-AA58-4DF1-984C-9069E3D49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-804672" y="405121"/>
            <a:ext cx="441762" cy="419508"/>
          </a:xfrm>
        </p:spPr>
        <p:txBody>
          <a:bodyPr>
            <a:noAutofit/>
          </a:bodyPr>
          <a:lstStyle/>
          <a:p>
            <a:r>
              <a:rPr lang="en-US" sz="7777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27C6BB-B044-45B3-8BF0-DB97AB6D42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146" y="3945056"/>
            <a:ext cx="11149568" cy="3083465"/>
          </a:xfrm>
        </p:spPr>
        <p:txBody>
          <a:bodyPr>
            <a:noAutofit/>
          </a:bodyPr>
          <a:lstStyle/>
          <a:p>
            <a:r>
              <a:rPr lang="en-US" sz="4320" b="1" i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</a:t>
            </a:r>
            <a:endParaRPr lang="en-US" sz="432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CD5CAD-923C-4131-BBFB-D65B2A067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8158" y="5221953"/>
            <a:ext cx="2053081" cy="20661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CBD619-047A-41D1-ADE4-D029BA09F552}"/>
              </a:ext>
            </a:extLst>
          </p:cNvPr>
          <p:cNvSpPr txBox="1"/>
          <p:nvPr/>
        </p:nvSpPr>
        <p:spPr>
          <a:xfrm>
            <a:off x="671808" y="4879271"/>
            <a:ext cx="12284231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20" i="1" u="sng" dirty="0">
                <a:solidFill>
                  <a:srgbClr val="00B0F0"/>
                </a:solidFill>
                <a:latin typeface="Arial Rounded MT Bold" panose="020F0704030504030204" pitchFamily="34" charset="0"/>
              </a:rPr>
              <a:t>Topic </a:t>
            </a:r>
            <a:r>
              <a:rPr lang="en-US" sz="4320" dirty="0">
                <a:solidFill>
                  <a:srgbClr val="00B0F0"/>
                </a:solidFill>
                <a:latin typeface="Arial Rounded MT Bold" panose="020F0704030504030204" pitchFamily="34" charset="0"/>
              </a:rPr>
              <a:t>: </a:t>
            </a:r>
            <a:r>
              <a:rPr lang="en-US" sz="432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320" b="1" spc="324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Student Portal Simulator</a:t>
            </a:r>
          </a:p>
          <a:p>
            <a:endParaRPr lang="en-US" sz="4320" b="1" spc="324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r>
              <a:rPr lang="en-US" sz="4320" i="1" u="sng" spc="324" dirty="0">
                <a:solidFill>
                  <a:srgbClr val="00B0F0"/>
                </a:solidFill>
                <a:latin typeface="Arial Rounded MT Bold" panose="020F0704030504030204" pitchFamily="34" charset="0"/>
              </a:rPr>
              <a:t> </a:t>
            </a:r>
            <a:endParaRPr lang="en-US" sz="4320" b="1" spc="324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endParaRPr lang="en-US" sz="4320" b="1" spc="324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9C6369-92D5-4165-90D3-2C74147C4F0B}"/>
              </a:ext>
            </a:extLst>
          </p:cNvPr>
          <p:cNvSpPr txBox="1"/>
          <p:nvPr/>
        </p:nvSpPr>
        <p:spPr>
          <a:xfrm>
            <a:off x="1054669" y="479435"/>
            <a:ext cx="9598294" cy="2785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33" dirty="0">
                <a:solidFill>
                  <a:srgbClr val="00B0F0"/>
                </a:solidFill>
                <a:latin typeface="Comic Sans MS" panose="030F0702030302020204" pitchFamily="66" charset="0"/>
              </a:rPr>
              <a:t>          </a:t>
            </a:r>
            <a:r>
              <a:rPr lang="en-US" sz="5833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JAVA project</a:t>
            </a:r>
          </a:p>
          <a:p>
            <a:r>
              <a:rPr lang="en-US" sz="5833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         </a:t>
            </a:r>
          </a:p>
          <a:p>
            <a:r>
              <a:rPr lang="en-US" sz="5833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            (Final term)</a:t>
            </a:r>
          </a:p>
        </p:txBody>
      </p:sp>
    </p:spTree>
    <p:extLst>
      <p:ext uri="{BB962C8B-B14F-4D97-AF65-F5344CB8AC3E}">
        <p14:creationId xmlns:p14="http://schemas.microsoft.com/office/powerpoint/2010/main" val="518497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6744265-672A-4771-AA2E-5F532FE4715F}"/>
              </a:ext>
            </a:extLst>
          </p:cNvPr>
          <p:cNvSpPr txBox="1"/>
          <p:nvPr/>
        </p:nvSpPr>
        <p:spPr>
          <a:xfrm>
            <a:off x="3733110" y="6156720"/>
            <a:ext cx="6582160" cy="624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456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Student Account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FE0F74-49F7-48A9-B91A-B93EDD0DF1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4" r="17966"/>
          <a:stretch/>
        </p:blipFill>
        <p:spPr>
          <a:xfrm>
            <a:off x="2624755" y="106713"/>
            <a:ext cx="7690515" cy="580752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7246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3A7ADA-73B8-4947-AF9B-849AE67E13D5}"/>
              </a:ext>
            </a:extLst>
          </p:cNvPr>
          <p:cNvSpPr txBox="1"/>
          <p:nvPr/>
        </p:nvSpPr>
        <p:spPr>
          <a:xfrm>
            <a:off x="2062975" y="224961"/>
            <a:ext cx="9042362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2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8B7133-8C75-4006-8172-DE16335843C9}"/>
              </a:ext>
            </a:extLst>
          </p:cNvPr>
          <p:cNvSpPr txBox="1"/>
          <p:nvPr/>
        </p:nvSpPr>
        <p:spPr>
          <a:xfrm>
            <a:off x="3733110" y="6156720"/>
            <a:ext cx="6582160" cy="557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Selected Courses and Routine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A61C22-0FD1-4D0D-8198-8BD41E260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689" y="889234"/>
            <a:ext cx="8788934" cy="474519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58929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801D21B-9416-4002-91E4-C669D8116179}"/>
              </a:ext>
            </a:extLst>
          </p:cNvPr>
          <p:cNvSpPr txBox="1"/>
          <p:nvPr/>
        </p:nvSpPr>
        <p:spPr>
          <a:xfrm>
            <a:off x="2720096" y="5612684"/>
            <a:ext cx="8164321" cy="557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Semester Result with Grade and GPA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AB0664-3588-4F03-926D-76CA3CFED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300" y="308125"/>
            <a:ext cx="9359711" cy="50892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1838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FE8A27-F74D-49EF-BB5F-BF131D1E63C5}"/>
              </a:ext>
            </a:extLst>
          </p:cNvPr>
          <p:cNvSpPr/>
          <p:nvPr/>
        </p:nvSpPr>
        <p:spPr>
          <a:xfrm>
            <a:off x="131597" y="5785512"/>
            <a:ext cx="10139736" cy="557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24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3024" b="1" baseline="30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177C6D-ABA6-45AF-94B8-B8E0F2FBF1B5}"/>
              </a:ext>
            </a:extLst>
          </p:cNvPr>
          <p:cNvSpPr txBox="1"/>
          <p:nvPr/>
        </p:nvSpPr>
        <p:spPr>
          <a:xfrm>
            <a:off x="8866695" y="603557"/>
            <a:ext cx="4170021" cy="391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44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FCC59A-A042-423E-90CE-94976D9074AB}"/>
              </a:ext>
            </a:extLst>
          </p:cNvPr>
          <p:cNvSpPr txBox="1"/>
          <p:nvPr/>
        </p:nvSpPr>
        <p:spPr>
          <a:xfrm>
            <a:off x="3917538" y="-1"/>
            <a:ext cx="494915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20" b="1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C05FD-40AB-4752-8920-67F56C3B54C8}"/>
              </a:ext>
            </a:extLst>
          </p:cNvPr>
          <p:cNvSpPr txBox="1"/>
          <p:nvPr/>
        </p:nvSpPr>
        <p:spPr>
          <a:xfrm>
            <a:off x="8647219" y="921794"/>
            <a:ext cx="4389496" cy="690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88" dirty="0"/>
              <a:t> </a:t>
            </a:r>
            <a:endParaRPr lang="en-US" sz="3888" baseline="30000" dirty="0">
              <a:solidFill>
                <a:srgbClr val="E214D8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F6B15D-6619-4314-BE58-A0E5D2C9C3E9}"/>
              </a:ext>
            </a:extLst>
          </p:cNvPr>
          <p:cNvSpPr txBox="1"/>
          <p:nvPr/>
        </p:nvSpPr>
        <p:spPr>
          <a:xfrm>
            <a:off x="1893092" y="2586638"/>
            <a:ext cx="11143625" cy="98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33" b="1" u="sng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Faculty Account Features</a:t>
            </a:r>
          </a:p>
        </p:txBody>
      </p:sp>
    </p:spTree>
    <p:extLst>
      <p:ext uri="{BB962C8B-B14F-4D97-AF65-F5344CB8AC3E}">
        <p14:creationId xmlns:p14="http://schemas.microsoft.com/office/powerpoint/2010/main" val="739602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A19F21-AD34-49D3-971C-9BD048D12255}"/>
              </a:ext>
            </a:extLst>
          </p:cNvPr>
          <p:cNvSpPr txBox="1"/>
          <p:nvPr/>
        </p:nvSpPr>
        <p:spPr>
          <a:xfrm>
            <a:off x="1170821" y="336000"/>
            <a:ext cx="9611640" cy="690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88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79C2B2-DC91-40EE-8638-B78B1CBFA8BC}"/>
              </a:ext>
            </a:extLst>
          </p:cNvPr>
          <p:cNvSpPr txBox="1"/>
          <p:nvPr/>
        </p:nvSpPr>
        <p:spPr>
          <a:xfrm>
            <a:off x="2887812" y="5984343"/>
            <a:ext cx="8801218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Faculty Member Logging In Successfully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B084FF-87DF-4591-9BA5-843069317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649" y="517584"/>
            <a:ext cx="9331350" cy="50268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21598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E5BF394-F04F-4FF5-B0D6-8B080C92DFFD}"/>
              </a:ext>
            </a:extLst>
          </p:cNvPr>
          <p:cNvSpPr txBox="1"/>
          <p:nvPr/>
        </p:nvSpPr>
        <p:spPr>
          <a:xfrm>
            <a:off x="4868471" y="6034353"/>
            <a:ext cx="8576187" cy="624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56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Faculty Menu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02D972-6A6B-42E3-9B2B-23C3E7BC1D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153" y="467495"/>
            <a:ext cx="8988006" cy="494575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2437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CCACD8-F8FB-4A33-8164-1B145889B090}"/>
              </a:ext>
            </a:extLst>
          </p:cNvPr>
          <p:cNvSpPr txBox="1"/>
          <p:nvPr/>
        </p:nvSpPr>
        <p:spPr>
          <a:xfrm>
            <a:off x="1897338" y="5706419"/>
            <a:ext cx="10527674" cy="1023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Faculty Entering respective marks of a student, the marks and their fields can be edited in many ways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4C130A-B991-4273-924F-6A76B66A3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919" y="474453"/>
            <a:ext cx="8651295" cy="463332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41860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050DE5-9BE2-4349-85FA-9CB0AD795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845" y="612396"/>
            <a:ext cx="9888621" cy="53354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7CD06A-72A6-4C14-8B22-D6AC497B946D}"/>
              </a:ext>
            </a:extLst>
          </p:cNvPr>
          <p:cNvSpPr txBox="1"/>
          <p:nvPr/>
        </p:nvSpPr>
        <p:spPr>
          <a:xfrm>
            <a:off x="1300294" y="6181003"/>
            <a:ext cx="12023594" cy="624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56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Faculty Selecting a Student to view </a:t>
            </a:r>
            <a:r>
              <a:rPr lang="en-US" sz="3456" b="1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His/Her</a:t>
            </a:r>
            <a:r>
              <a:rPr lang="en-US" sz="3456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marks</a:t>
            </a:r>
          </a:p>
        </p:txBody>
      </p:sp>
    </p:spTree>
    <p:extLst>
      <p:ext uri="{BB962C8B-B14F-4D97-AF65-F5344CB8AC3E}">
        <p14:creationId xmlns:p14="http://schemas.microsoft.com/office/powerpoint/2010/main" val="310903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903467-58BF-4FB5-8DE7-D0E7CA25A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993" y="378451"/>
            <a:ext cx="9728708" cy="524597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264095-960E-48FF-B661-3D2ADB2582E0}"/>
              </a:ext>
            </a:extLst>
          </p:cNvPr>
          <p:cNvSpPr txBox="1"/>
          <p:nvPr/>
        </p:nvSpPr>
        <p:spPr>
          <a:xfrm>
            <a:off x="3347049" y="6181003"/>
            <a:ext cx="9976839" cy="624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56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Faculty Viewing a Student’s marks</a:t>
            </a:r>
          </a:p>
        </p:txBody>
      </p:sp>
    </p:spTree>
    <p:extLst>
      <p:ext uri="{BB962C8B-B14F-4D97-AF65-F5344CB8AC3E}">
        <p14:creationId xmlns:p14="http://schemas.microsoft.com/office/powerpoint/2010/main" val="38884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25187D-33A7-4CC9-B3EB-A93E174D28E5}"/>
              </a:ext>
            </a:extLst>
          </p:cNvPr>
          <p:cNvSpPr txBox="1"/>
          <p:nvPr/>
        </p:nvSpPr>
        <p:spPr>
          <a:xfrm>
            <a:off x="2403371" y="2586638"/>
            <a:ext cx="11143625" cy="98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33" b="1" u="sng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 Account Features</a:t>
            </a:r>
          </a:p>
        </p:txBody>
      </p:sp>
    </p:spTree>
    <p:extLst>
      <p:ext uri="{BB962C8B-B14F-4D97-AF65-F5344CB8AC3E}">
        <p14:creationId xmlns:p14="http://schemas.microsoft.com/office/powerpoint/2010/main" val="228026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7C7905-B115-4CD1-8802-EC30C705A460}"/>
              </a:ext>
            </a:extLst>
          </p:cNvPr>
          <p:cNvSpPr txBox="1"/>
          <p:nvPr/>
        </p:nvSpPr>
        <p:spPr>
          <a:xfrm>
            <a:off x="277984" y="450014"/>
            <a:ext cx="12890417" cy="790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752" b="1" i="1" u="sng" spc="324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Presented by </a:t>
            </a:r>
            <a:r>
              <a:rPr lang="en-US" sz="4752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:</a:t>
            </a:r>
          </a:p>
          <a:p>
            <a:r>
              <a:rPr lang="en-US" sz="4752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                  </a:t>
            </a:r>
            <a:r>
              <a:rPr lang="en-US" sz="5833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Group-11</a:t>
            </a:r>
          </a:p>
          <a:p>
            <a:r>
              <a:rPr lang="en-US" sz="4752" b="1" dirty="0">
                <a:latin typeface="Comic Sans MS" panose="030F0702030302020204" pitchFamily="66" charset="0"/>
              </a:rPr>
              <a:t>                  (Data Noobs)</a:t>
            </a:r>
          </a:p>
          <a:p>
            <a:r>
              <a:rPr lang="en-US" sz="4752" b="1" i="1" u="sng" spc="324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Members</a:t>
            </a:r>
            <a:r>
              <a:rPr lang="en-US" sz="4752" b="1" i="1" u="sng" spc="324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</a:t>
            </a:r>
            <a:r>
              <a:rPr lang="en-US" sz="4752" b="1" spc="324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:</a:t>
            </a:r>
          </a:p>
          <a:p>
            <a:endParaRPr lang="en-US" sz="4752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  <a:p>
            <a:r>
              <a:rPr lang="en-US" sz="4752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 </a:t>
            </a:r>
            <a:r>
              <a:rPr lang="en-US" sz="3888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1)</a:t>
            </a:r>
            <a:r>
              <a:rPr lang="en-US" sz="3888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</a:t>
            </a:r>
            <a:r>
              <a:rPr lang="en-US" sz="3888" b="1" dirty="0">
                <a:latin typeface="Comic Sans MS" panose="030F0702030302020204" pitchFamily="66" charset="0"/>
              </a:rPr>
              <a:t>Mahmudul Hasan </a:t>
            </a:r>
            <a:r>
              <a:rPr lang="en-US" sz="3888" b="1" dirty="0">
                <a:solidFill>
                  <a:srgbClr val="0070C0"/>
                </a:solidFill>
                <a:latin typeface="Comic Sans MS" panose="030F0702030302020204" pitchFamily="66" charset="0"/>
              </a:rPr>
              <a:t>(</a:t>
            </a:r>
            <a:r>
              <a:rPr lang="en-US" sz="3888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20-41876-1</a:t>
            </a:r>
            <a:r>
              <a:rPr lang="en-US" sz="3888" b="1" dirty="0">
                <a:solidFill>
                  <a:srgbClr val="0070C0"/>
                </a:solidFill>
                <a:latin typeface="Comic Sans MS" panose="030F0702030302020204" pitchFamily="66" charset="0"/>
              </a:rPr>
              <a:t>)</a:t>
            </a:r>
            <a:r>
              <a:rPr lang="en-US" sz="3888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</a:t>
            </a:r>
            <a:r>
              <a:rPr lang="en-US" sz="3888" b="1" dirty="0">
                <a:solidFill>
                  <a:srgbClr val="002060"/>
                </a:solidFill>
                <a:latin typeface="Comic Sans MS" panose="030F0702030302020204" pitchFamily="66" charset="0"/>
              </a:rPr>
              <a:t>(JAVA-</a:t>
            </a:r>
            <a:r>
              <a:rPr lang="en-US" sz="3888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CC</a:t>
            </a:r>
            <a:r>
              <a:rPr lang="en-US" sz="3888" b="1" dirty="0">
                <a:solidFill>
                  <a:srgbClr val="002060"/>
                </a:solidFill>
                <a:latin typeface="Comic Sans MS" panose="030F0702030302020204" pitchFamily="66" charset="0"/>
              </a:rPr>
              <a:t>)</a:t>
            </a:r>
          </a:p>
          <a:p>
            <a:r>
              <a:rPr lang="en-US" sz="3888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 </a:t>
            </a:r>
            <a:r>
              <a:rPr lang="en-US" sz="3888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2)</a:t>
            </a:r>
            <a:r>
              <a:rPr lang="en-US" sz="3888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</a:t>
            </a:r>
            <a:r>
              <a:rPr lang="en-US" sz="3888" b="1" dirty="0">
                <a:latin typeface="Comic Sans MS" panose="030F0702030302020204" pitchFamily="66" charset="0"/>
              </a:rPr>
              <a:t>Muhammad Shahriar Zaman</a:t>
            </a:r>
          </a:p>
          <a:p>
            <a:r>
              <a:rPr lang="en-US" sz="3888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                    </a:t>
            </a:r>
            <a:r>
              <a:rPr lang="en-US" sz="3888" b="1" dirty="0">
                <a:solidFill>
                  <a:srgbClr val="0070C0"/>
                </a:solidFill>
                <a:latin typeface="Comic Sans MS" panose="030F0702030302020204" pitchFamily="66" charset="0"/>
              </a:rPr>
              <a:t>(</a:t>
            </a:r>
            <a:r>
              <a:rPr lang="en-US" sz="3888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20-41840-1</a:t>
            </a:r>
            <a:r>
              <a:rPr lang="en-US" sz="3888" b="1" dirty="0">
                <a:solidFill>
                  <a:srgbClr val="0070C0"/>
                </a:solidFill>
                <a:latin typeface="Comic Sans MS" panose="030F0702030302020204" pitchFamily="66" charset="0"/>
              </a:rPr>
              <a:t>)</a:t>
            </a:r>
            <a:r>
              <a:rPr lang="en-US" sz="3888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</a:t>
            </a:r>
            <a:r>
              <a:rPr lang="en-US" sz="3888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(JAVA-CC</a:t>
            </a:r>
            <a:r>
              <a:rPr lang="en-US" sz="3888" b="1" dirty="0">
                <a:solidFill>
                  <a:srgbClr val="002060"/>
                </a:solidFill>
                <a:latin typeface="Comic Sans MS" panose="030F0702030302020204" pitchFamily="66" charset="0"/>
              </a:rPr>
              <a:t>)</a:t>
            </a:r>
          </a:p>
          <a:p>
            <a:endParaRPr lang="en-US" sz="3888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  <a:p>
            <a:r>
              <a:rPr lang="en-US" sz="4752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                        </a:t>
            </a:r>
          </a:p>
          <a:p>
            <a:r>
              <a:rPr lang="en-US" sz="4752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25150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19F607B-695B-4542-9893-C771038A5DFA}"/>
              </a:ext>
            </a:extLst>
          </p:cNvPr>
          <p:cNvSpPr txBox="1"/>
          <p:nvPr/>
        </p:nvSpPr>
        <p:spPr>
          <a:xfrm>
            <a:off x="2881223" y="5984343"/>
            <a:ext cx="8807807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 Logging In Successfully,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82B01-ED60-4AC5-B338-E9DF7116A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470" y="553213"/>
            <a:ext cx="9158375" cy="49705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4242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5D2DC8F-6835-4C63-B9D5-FE5F6C46CD72}"/>
              </a:ext>
            </a:extLst>
          </p:cNvPr>
          <p:cNvSpPr txBox="1"/>
          <p:nvPr/>
        </p:nvSpPr>
        <p:spPr>
          <a:xfrm>
            <a:off x="4864023" y="5986198"/>
            <a:ext cx="8034862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 Menu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0EC50F-5D15-4119-BD5C-6AD2ED898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811" y="666093"/>
            <a:ext cx="9172068" cy="498722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64628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A39BCB-F5A8-4F9A-BC93-87E339589A44}"/>
              </a:ext>
            </a:extLst>
          </p:cNvPr>
          <p:cNvSpPr txBox="1"/>
          <p:nvPr/>
        </p:nvSpPr>
        <p:spPr>
          <a:xfrm>
            <a:off x="2052915" y="5747519"/>
            <a:ext cx="10462802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 conducting admission of a new student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E23F8E-7AF6-440E-9D08-FE7AEF6B4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912" y="396576"/>
            <a:ext cx="9242266" cy="495277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6998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C26A17-0D88-464C-B74D-3F27379B4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912" y="419399"/>
            <a:ext cx="8979407" cy="495302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1D25D7-9E9E-4FF9-A1AA-ABF70CCC183E}"/>
              </a:ext>
            </a:extLst>
          </p:cNvPr>
          <p:cNvSpPr txBox="1"/>
          <p:nvPr/>
        </p:nvSpPr>
        <p:spPr>
          <a:xfrm>
            <a:off x="277508" y="5904485"/>
            <a:ext cx="12890805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Multiple students cannot be registered with the same Name or ID.</a:t>
            </a:r>
          </a:p>
        </p:txBody>
      </p:sp>
    </p:spTree>
    <p:extLst>
      <p:ext uri="{BB962C8B-B14F-4D97-AF65-F5344CB8AC3E}">
        <p14:creationId xmlns:p14="http://schemas.microsoft.com/office/powerpoint/2010/main" val="115956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2CF03C-1CAC-47F7-ABE1-40A20BE98B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042" y="679507"/>
            <a:ext cx="9089355" cy="488475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FF6D31-64DB-46AA-9B62-FE31656AC8BB}"/>
              </a:ext>
            </a:extLst>
          </p:cNvPr>
          <p:cNvSpPr txBox="1"/>
          <p:nvPr/>
        </p:nvSpPr>
        <p:spPr>
          <a:xfrm>
            <a:off x="3254929" y="6231655"/>
            <a:ext cx="10374779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Viewing Student Information.</a:t>
            </a:r>
          </a:p>
        </p:txBody>
      </p:sp>
    </p:spTree>
    <p:extLst>
      <p:ext uri="{BB962C8B-B14F-4D97-AF65-F5344CB8AC3E}">
        <p14:creationId xmlns:p14="http://schemas.microsoft.com/office/powerpoint/2010/main" val="44071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C091E6-A5AE-490F-BC03-93D4D71F8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696" y="465827"/>
            <a:ext cx="9434300" cy="506374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B43919-889B-4A40-8ADA-F89D087E7321}"/>
              </a:ext>
            </a:extLst>
          </p:cNvPr>
          <p:cNvSpPr txBox="1"/>
          <p:nvPr/>
        </p:nvSpPr>
        <p:spPr>
          <a:xfrm>
            <a:off x="3254929" y="6231655"/>
            <a:ext cx="10374779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Viewing result of selected student.</a:t>
            </a:r>
          </a:p>
        </p:txBody>
      </p:sp>
    </p:spTree>
    <p:extLst>
      <p:ext uri="{BB962C8B-B14F-4D97-AF65-F5344CB8AC3E}">
        <p14:creationId xmlns:p14="http://schemas.microsoft.com/office/powerpoint/2010/main" val="2297608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A40EDD-6B90-48FA-A01D-9F966B6BA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066" y="301925"/>
            <a:ext cx="7090179" cy="5548196"/>
          </a:xfrm>
          <a:prstGeom prst="roundRect">
            <a:avLst>
              <a:gd name="adj" fmla="val 3648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83E1ED-5FB1-47E1-9D84-1DAFBB816CB8}"/>
              </a:ext>
            </a:extLst>
          </p:cNvPr>
          <p:cNvSpPr txBox="1"/>
          <p:nvPr/>
        </p:nvSpPr>
        <p:spPr>
          <a:xfrm>
            <a:off x="2425485" y="6232289"/>
            <a:ext cx="12890805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Admin can write and Publish Notices.</a:t>
            </a:r>
          </a:p>
        </p:txBody>
      </p:sp>
    </p:spTree>
    <p:extLst>
      <p:ext uri="{BB962C8B-B14F-4D97-AF65-F5344CB8AC3E}">
        <p14:creationId xmlns:p14="http://schemas.microsoft.com/office/powerpoint/2010/main" val="1365180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897621-350B-4B67-8206-A7C4B2E127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923" y="352338"/>
            <a:ext cx="9463254" cy="522486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DC464C-892F-40E4-8BE9-61D1267EBA1A}"/>
              </a:ext>
            </a:extLst>
          </p:cNvPr>
          <p:cNvSpPr txBox="1"/>
          <p:nvPr/>
        </p:nvSpPr>
        <p:spPr>
          <a:xfrm>
            <a:off x="3532437" y="6030319"/>
            <a:ext cx="12890805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Notice published on Noticeboard</a:t>
            </a:r>
          </a:p>
        </p:txBody>
      </p:sp>
    </p:spTree>
    <p:extLst>
      <p:ext uri="{BB962C8B-B14F-4D97-AF65-F5344CB8AC3E}">
        <p14:creationId xmlns:p14="http://schemas.microsoft.com/office/powerpoint/2010/main" val="955630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3CFCA0-8B4F-42F9-805B-5E077E95977C}"/>
              </a:ext>
            </a:extLst>
          </p:cNvPr>
          <p:cNvSpPr txBox="1"/>
          <p:nvPr/>
        </p:nvSpPr>
        <p:spPr>
          <a:xfrm>
            <a:off x="2997175" y="2586638"/>
            <a:ext cx="10549821" cy="98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33" b="1" u="sng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 Information</a:t>
            </a:r>
          </a:p>
        </p:txBody>
      </p:sp>
    </p:spTree>
    <p:extLst>
      <p:ext uri="{BB962C8B-B14F-4D97-AF65-F5344CB8AC3E}">
        <p14:creationId xmlns:p14="http://schemas.microsoft.com/office/powerpoint/2010/main" val="512082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F537C02-414D-4A2C-82A8-21A9EFA2B92D}"/>
              </a:ext>
            </a:extLst>
          </p:cNvPr>
          <p:cNvSpPr txBox="1"/>
          <p:nvPr/>
        </p:nvSpPr>
        <p:spPr>
          <a:xfrm>
            <a:off x="206028" y="5367589"/>
            <a:ext cx="12890805" cy="1023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have put additional features such as a </a:t>
            </a:r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General Information Desk</a:t>
            </a:r>
            <a:r>
              <a:rPr lang="en-US" sz="3024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The user can also view the </a:t>
            </a:r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developers.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BD5F77-84B9-4C7C-ADDB-EE72DD048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83" y="103250"/>
            <a:ext cx="9346811" cy="503064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2536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E0E7E8-43C4-44A4-9151-8CADCD91A308}"/>
              </a:ext>
            </a:extLst>
          </p:cNvPr>
          <p:cNvSpPr txBox="1"/>
          <p:nvPr/>
        </p:nvSpPr>
        <p:spPr>
          <a:xfrm>
            <a:off x="333926" y="260092"/>
            <a:ext cx="10701095" cy="7272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92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</a:t>
            </a:r>
            <a:r>
              <a:rPr lang="en-US" sz="3888" b="1" u="sng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Objectives Of Our Presentation</a:t>
            </a:r>
          </a:p>
          <a:p>
            <a:r>
              <a:rPr lang="en-US" sz="3456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3456" b="1" u="sng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456" b="1" dirty="0">
                <a:latin typeface="Calibri" panose="020F0502020204030204" pitchFamily="34" charset="0"/>
                <a:cs typeface="Calibri" panose="020F0502020204030204" pitchFamily="34" charset="0"/>
              </a:rPr>
              <a:t>1)  Introduction to our project topic</a:t>
            </a:r>
          </a:p>
          <a:p>
            <a:endParaRPr lang="en-US" sz="3456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55549" indent="-555549">
              <a:buAutoNum type="arabicParenR" startAt="2"/>
            </a:pPr>
            <a:r>
              <a:rPr lang="en-US" sz="3456" b="1" dirty="0">
                <a:latin typeface="Calibri" panose="020F0502020204030204" pitchFamily="34" charset="0"/>
                <a:cs typeface="Calibri" panose="020F0502020204030204" pitchFamily="34" charset="0"/>
              </a:rPr>
              <a:t>Brief summary of our project</a:t>
            </a:r>
          </a:p>
          <a:p>
            <a:pPr marL="555549" indent="-555549">
              <a:buAutoNum type="arabicParenR" startAt="2"/>
            </a:pPr>
            <a:endParaRPr lang="en-US" sz="3456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55549" indent="-555549">
              <a:buAutoNum type="arabicParenR" startAt="2"/>
            </a:pPr>
            <a:r>
              <a:rPr lang="en-US" sz="3456" b="1" dirty="0">
                <a:latin typeface="Calibri" panose="020F0502020204030204" pitchFamily="34" charset="0"/>
                <a:cs typeface="Calibri" panose="020F0502020204030204" pitchFamily="34" charset="0"/>
              </a:rPr>
              <a:t>Illustration of our project using diagrams</a:t>
            </a:r>
          </a:p>
          <a:p>
            <a:pPr marL="493822" indent="-493822">
              <a:buAutoNum type="arabicParenR"/>
            </a:pPr>
            <a:endParaRPr lang="en-US" sz="3456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456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3456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3456" dirty="0"/>
              <a:t>     </a:t>
            </a:r>
          </a:p>
          <a:p>
            <a:endParaRPr lang="en-US" sz="1944" dirty="0"/>
          </a:p>
          <a:p>
            <a:endParaRPr lang="en-US" sz="1944" dirty="0"/>
          </a:p>
          <a:p>
            <a:endParaRPr lang="en-US" sz="1944" dirty="0"/>
          </a:p>
          <a:p>
            <a:r>
              <a:rPr lang="en-US" sz="1944" dirty="0"/>
              <a:t>      </a:t>
            </a:r>
          </a:p>
          <a:p>
            <a:r>
              <a:rPr lang="en-US" sz="1944" dirty="0"/>
              <a:t>   </a:t>
            </a:r>
          </a:p>
          <a:p>
            <a:r>
              <a:rPr lang="en-US" sz="1944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37546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B38051-ED24-4F1F-BF35-F9CC8509DA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70"/>
          <a:stretch/>
        </p:blipFill>
        <p:spPr>
          <a:xfrm>
            <a:off x="923027" y="446310"/>
            <a:ext cx="11581607" cy="630817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960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2A4AA4-76B8-4EA6-876B-CFA0E346C1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b="4303"/>
          <a:stretch/>
        </p:blipFill>
        <p:spPr>
          <a:xfrm>
            <a:off x="604006" y="183098"/>
            <a:ext cx="12170023" cy="65868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91286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CC1FFC-5A0F-495C-8A18-EC7B86F27E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20"/>
          <a:stretch/>
        </p:blipFill>
        <p:spPr>
          <a:xfrm>
            <a:off x="505918" y="218114"/>
            <a:ext cx="12435892" cy="672797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4519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F8BAE0-3A66-4769-9415-7BB92B4D2F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27"/>
          <a:stretch/>
        </p:blipFill>
        <p:spPr>
          <a:xfrm>
            <a:off x="605785" y="109057"/>
            <a:ext cx="12377970" cy="67866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04114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C17B67-1D2E-4D82-A784-270D79DF22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5"/>
          <a:stretch/>
        </p:blipFill>
        <p:spPr>
          <a:xfrm>
            <a:off x="504866" y="243305"/>
            <a:ext cx="11916825" cy="65098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C237BD-63F4-4B10-BABF-8D7ADB86F9AF}"/>
              </a:ext>
            </a:extLst>
          </p:cNvPr>
          <p:cNvSpPr txBox="1"/>
          <p:nvPr/>
        </p:nvSpPr>
        <p:spPr>
          <a:xfrm>
            <a:off x="5348716" y="6849558"/>
            <a:ext cx="3036159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Us</a:t>
            </a:r>
          </a:p>
        </p:txBody>
      </p:sp>
    </p:spTree>
    <p:extLst>
      <p:ext uri="{BB962C8B-B14F-4D97-AF65-F5344CB8AC3E}">
        <p14:creationId xmlns:p14="http://schemas.microsoft.com/office/powerpoint/2010/main" val="380513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33622E-F0F8-4764-9D7A-7A8CD7872392}"/>
              </a:ext>
            </a:extLst>
          </p:cNvPr>
          <p:cNvSpPr txBox="1"/>
          <p:nvPr/>
        </p:nvSpPr>
        <p:spPr>
          <a:xfrm>
            <a:off x="1440216" y="3100739"/>
            <a:ext cx="11894251" cy="98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33" b="1" u="sng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2373551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3C9528-EA1A-48CB-AE4E-C831F706F7CB}"/>
              </a:ext>
            </a:extLst>
          </p:cNvPr>
          <p:cNvSpPr txBox="1"/>
          <p:nvPr/>
        </p:nvSpPr>
        <p:spPr>
          <a:xfrm>
            <a:off x="6594839" y="6563729"/>
            <a:ext cx="6222111" cy="690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88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3888" baseline="30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640335-1704-4628-9E08-681AF0F6B3BB}"/>
              </a:ext>
            </a:extLst>
          </p:cNvPr>
          <p:cNvSpPr txBox="1"/>
          <p:nvPr/>
        </p:nvSpPr>
        <p:spPr>
          <a:xfrm>
            <a:off x="2479977" y="-106450"/>
            <a:ext cx="71878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20" b="1" u="sng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475F6C-D623-4C61-88D7-78BB516FDC88}"/>
              </a:ext>
            </a:extLst>
          </p:cNvPr>
          <p:cNvSpPr txBox="1"/>
          <p:nvPr/>
        </p:nvSpPr>
        <p:spPr>
          <a:xfrm>
            <a:off x="592493" y="145449"/>
            <a:ext cx="12224456" cy="3017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888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                                 </a:t>
            </a:r>
            <a:r>
              <a:rPr lang="en-US" sz="3888" b="1" u="sng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Introduction</a:t>
            </a:r>
          </a:p>
          <a:p>
            <a:r>
              <a:rPr lang="en-US" sz="3456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3456" dirty="0"/>
          </a:p>
          <a:p>
            <a:r>
              <a:rPr lang="en-US" sz="3456" dirty="0"/>
              <a:t> </a:t>
            </a:r>
            <a:r>
              <a:rPr lang="en-US" sz="3888" dirty="0"/>
              <a:t>We will create a student portal system which will specialize in semester and course based results. It will include many additional features.</a:t>
            </a:r>
          </a:p>
        </p:txBody>
      </p:sp>
    </p:spTree>
    <p:extLst>
      <p:ext uri="{BB962C8B-B14F-4D97-AF65-F5344CB8AC3E}">
        <p14:creationId xmlns:p14="http://schemas.microsoft.com/office/powerpoint/2010/main" val="497549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8D5EA9-95BF-4D3F-B57F-E6202471F013}"/>
              </a:ext>
            </a:extLst>
          </p:cNvPr>
          <p:cNvSpPr txBox="1"/>
          <p:nvPr/>
        </p:nvSpPr>
        <p:spPr>
          <a:xfrm>
            <a:off x="180979" y="-1"/>
            <a:ext cx="12755695" cy="7870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5184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</a:t>
            </a:r>
            <a:r>
              <a:rPr lang="en-US" sz="5184" b="1" u="sng" dirty="0">
                <a:solidFill>
                  <a:srgbClr val="92D050"/>
                </a:solidFill>
                <a:latin typeface="Bahnschrift" panose="020B0502040204020203" pitchFamily="34" charset="0"/>
              </a:rPr>
              <a:t>Summary</a:t>
            </a:r>
          </a:p>
          <a:p>
            <a:pPr algn="just"/>
            <a:r>
              <a:rPr lang="en-US" sz="3888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3888" dirty="0"/>
          </a:p>
          <a:p>
            <a:pPr algn="just"/>
            <a:r>
              <a:rPr lang="en-US" sz="3888" dirty="0"/>
              <a:t>Our </a:t>
            </a:r>
            <a:r>
              <a:rPr lang="en-US" sz="3888" b="1" dirty="0">
                <a:solidFill>
                  <a:srgbClr val="92D050"/>
                </a:solidFill>
              </a:rPr>
              <a:t>java project </a:t>
            </a:r>
            <a:r>
              <a:rPr lang="en-US" sz="3888" dirty="0"/>
              <a:t> will simulate a </a:t>
            </a:r>
            <a:r>
              <a:rPr lang="en-US" sz="3888" b="1" dirty="0">
                <a:solidFill>
                  <a:srgbClr val="92D050"/>
                </a:solidFill>
              </a:rPr>
              <a:t>student portal </a:t>
            </a:r>
            <a:r>
              <a:rPr lang="en-US" sz="3888" dirty="0"/>
              <a:t>e.g.(AIUB). Students will be able to </a:t>
            </a:r>
            <a:r>
              <a:rPr lang="en-US" sz="3888" b="1" dirty="0">
                <a:solidFill>
                  <a:srgbClr val="92D050"/>
                </a:solidFill>
              </a:rPr>
              <a:t>log into </a:t>
            </a:r>
            <a:r>
              <a:rPr lang="en-US" sz="3888" dirty="0"/>
              <a:t>their respective accounts, </a:t>
            </a:r>
            <a:r>
              <a:rPr lang="en-US" sz="3888" b="1" dirty="0">
                <a:solidFill>
                  <a:srgbClr val="92D050"/>
                </a:solidFill>
              </a:rPr>
              <a:t> </a:t>
            </a:r>
            <a:r>
              <a:rPr lang="en-US" sz="3888" dirty="0"/>
              <a:t>and view results. The program will calculate </a:t>
            </a:r>
            <a:r>
              <a:rPr lang="en-US" sz="3888" b="1" dirty="0">
                <a:solidFill>
                  <a:srgbClr val="92D050"/>
                </a:solidFill>
              </a:rPr>
              <a:t>CGPA </a:t>
            </a:r>
            <a:r>
              <a:rPr lang="en-US" sz="3888" dirty="0"/>
              <a:t>Accurately based on cumulative data.</a:t>
            </a:r>
          </a:p>
          <a:p>
            <a:endParaRPr lang="en-US" sz="3888" dirty="0"/>
          </a:p>
          <a:p>
            <a:r>
              <a:rPr lang="en-US" sz="3888" dirty="0"/>
              <a:t> </a:t>
            </a:r>
          </a:p>
          <a:p>
            <a:endParaRPr lang="en-US" sz="3888" dirty="0"/>
          </a:p>
          <a:p>
            <a:endParaRPr lang="en-US" sz="3888" dirty="0"/>
          </a:p>
          <a:p>
            <a:r>
              <a:rPr lang="en-US" sz="2592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r>
              <a:rPr lang="en-US" sz="3888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5184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954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2FFF887-8AC4-4FEE-83B7-EBFF46200CE3}"/>
              </a:ext>
            </a:extLst>
          </p:cNvPr>
          <p:cNvSpPr txBox="1"/>
          <p:nvPr/>
        </p:nvSpPr>
        <p:spPr>
          <a:xfrm>
            <a:off x="262005" y="238854"/>
            <a:ext cx="12906397" cy="49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92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634B2F-184C-4366-804D-F584FC837FED}"/>
              </a:ext>
            </a:extLst>
          </p:cNvPr>
          <p:cNvSpPr txBox="1"/>
          <p:nvPr/>
        </p:nvSpPr>
        <p:spPr>
          <a:xfrm>
            <a:off x="3110899" y="6893379"/>
            <a:ext cx="8711886" cy="49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92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592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478654-12C2-4A41-B330-2E1EF96E218A}"/>
              </a:ext>
            </a:extLst>
          </p:cNvPr>
          <p:cNvSpPr txBox="1"/>
          <p:nvPr/>
        </p:nvSpPr>
        <p:spPr>
          <a:xfrm>
            <a:off x="790021" y="1201626"/>
            <a:ext cx="10567712" cy="2086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320" dirty="0"/>
              <a:t>Marks will be put by the faculty. A single </a:t>
            </a:r>
            <a:r>
              <a:rPr lang="en-US" sz="4320" b="1" dirty="0">
                <a:solidFill>
                  <a:srgbClr val="92D050"/>
                </a:solidFill>
              </a:rPr>
              <a:t>Admin</a:t>
            </a:r>
            <a:r>
              <a:rPr lang="en-US" sz="4320" dirty="0"/>
              <a:t> will be able to regulate everything.</a:t>
            </a:r>
          </a:p>
        </p:txBody>
      </p:sp>
    </p:spTree>
    <p:extLst>
      <p:ext uri="{BB962C8B-B14F-4D97-AF65-F5344CB8AC3E}">
        <p14:creationId xmlns:p14="http://schemas.microsoft.com/office/powerpoint/2010/main" val="1383203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A4F36B-0F1E-405E-879C-A857E06E58F2}"/>
              </a:ext>
            </a:extLst>
          </p:cNvPr>
          <p:cNvSpPr txBox="1"/>
          <p:nvPr/>
        </p:nvSpPr>
        <p:spPr>
          <a:xfrm>
            <a:off x="-89" y="872573"/>
            <a:ext cx="13168489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A6B324-BC14-44AB-98B3-CE5E02195775}"/>
              </a:ext>
            </a:extLst>
          </p:cNvPr>
          <p:cNvSpPr txBox="1"/>
          <p:nvPr/>
        </p:nvSpPr>
        <p:spPr>
          <a:xfrm>
            <a:off x="4218301" y="6252141"/>
            <a:ext cx="8738709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</a:rPr>
              <a:t>Front Page of the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F9738D-F3ED-4844-83CE-DEF2A173E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923" y="423636"/>
            <a:ext cx="9680465" cy="519698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6473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6E8A28-9CCB-4738-8503-5FB57071F3B2}"/>
              </a:ext>
            </a:extLst>
          </p:cNvPr>
          <p:cNvSpPr txBox="1"/>
          <p:nvPr/>
        </p:nvSpPr>
        <p:spPr>
          <a:xfrm>
            <a:off x="1893092" y="2586638"/>
            <a:ext cx="11143625" cy="98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33" b="1" u="sng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Student Account Features</a:t>
            </a:r>
          </a:p>
        </p:txBody>
      </p:sp>
    </p:spTree>
    <p:extLst>
      <p:ext uri="{BB962C8B-B14F-4D97-AF65-F5344CB8AC3E}">
        <p14:creationId xmlns:p14="http://schemas.microsoft.com/office/powerpoint/2010/main" val="2823247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99494D-53BB-430A-9D5F-5A36DE306DB8}"/>
              </a:ext>
            </a:extLst>
          </p:cNvPr>
          <p:cNvSpPr txBox="1"/>
          <p:nvPr/>
        </p:nvSpPr>
        <p:spPr>
          <a:xfrm>
            <a:off x="4218301" y="6252141"/>
            <a:ext cx="8738709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24" b="1" dirty="0">
                <a:solidFill>
                  <a:srgbClr val="92D050"/>
                </a:solidFill>
              </a:rPr>
              <a:t>Logging Into Student ID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A1DA11-781F-4A80-AAC8-8E988378E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408" y="1090568"/>
            <a:ext cx="9099653" cy="4896525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578623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3164</TotalTime>
  <Words>337</Words>
  <Application>Microsoft Office PowerPoint</Application>
  <PresentationFormat>Custom</PresentationFormat>
  <Paragraphs>84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Arial</vt:lpstr>
      <vt:lpstr>Arial Rounded MT Bold</vt:lpstr>
      <vt:lpstr>Bahnschrift</vt:lpstr>
      <vt:lpstr>Calibri</vt:lpstr>
      <vt:lpstr>Century Gothic</vt:lpstr>
      <vt:lpstr>Comic Sans MS</vt:lpstr>
      <vt:lpstr>Trebuchet MS</vt:lpstr>
      <vt:lpstr>Wingdings 3</vt:lpstr>
      <vt:lpstr>Facet</vt:lpstr>
      <vt:lpstr>Mesh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Shahriar Zaman</dc:creator>
  <cp:lastModifiedBy>Shahriar Zaman</cp:lastModifiedBy>
  <cp:revision>134</cp:revision>
  <dcterms:created xsi:type="dcterms:W3CDTF">2020-02-21T16:47:02Z</dcterms:created>
  <dcterms:modified xsi:type="dcterms:W3CDTF">2020-09-24T04:02:21Z</dcterms:modified>
</cp:coreProperties>
</file>